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sldIdLst>
    <p:sldId id="256" r:id="rId5"/>
    <p:sldId id="259" r:id="rId6"/>
    <p:sldId id="260" r:id="rId7"/>
    <p:sldId id="257" r:id="rId8"/>
    <p:sldId id="258" r:id="rId9"/>
    <p:sldId id="310" r:id="rId10"/>
    <p:sldId id="262" r:id="rId11"/>
    <p:sldId id="295" r:id="rId12"/>
    <p:sldId id="296" r:id="rId13"/>
    <p:sldId id="272" r:id="rId14"/>
    <p:sldId id="271" r:id="rId15"/>
    <p:sldId id="311" r:id="rId16"/>
    <p:sldId id="265" r:id="rId17"/>
    <p:sldId id="273" r:id="rId18"/>
    <p:sldId id="266" r:id="rId19"/>
    <p:sldId id="288" r:id="rId20"/>
    <p:sldId id="267" r:id="rId21"/>
    <p:sldId id="300" r:id="rId22"/>
    <p:sldId id="305" r:id="rId23"/>
    <p:sldId id="301" r:id="rId24"/>
    <p:sldId id="306" r:id="rId25"/>
    <p:sldId id="307" r:id="rId26"/>
    <p:sldId id="308" r:id="rId27"/>
    <p:sldId id="294" r:id="rId28"/>
    <p:sldId id="299" r:id="rId29"/>
    <p:sldId id="302" r:id="rId30"/>
    <p:sldId id="268" r:id="rId31"/>
    <p:sldId id="274" r:id="rId32"/>
    <p:sldId id="276" r:id="rId33"/>
    <p:sldId id="277" r:id="rId34"/>
    <p:sldId id="269" r:id="rId35"/>
    <p:sldId id="280" r:id="rId36"/>
    <p:sldId id="279" r:id="rId37"/>
    <p:sldId id="286" r:id="rId38"/>
    <p:sldId id="312" r:id="rId39"/>
    <p:sldId id="314" r:id="rId40"/>
    <p:sldId id="282" r:id="rId41"/>
    <p:sldId id="298" r:id="rId42"/>
    <p:sldId id="270" r:id="rId43"/>
    <p:sldId id="278" r:id="rId44"/>
    <p:sldId id="303" r:id="rId45"/>
    <p:sldId id="281" r:id="rId46"/>
    <p:sldId id="284" r:id="rId47"/>
    <p:sldId id="315" r:id="rId48"/>
    <p:sldId id="313" r:id="rId49"/>
    <p:sldId id="309" r:id="rId50"/>
    <p:sldId id="317" r:id="rId51"/>
    <p:sldId id="275" r:id="rId52"/>
    <p:sldId id="287" r:id="rId53"/>
    <p:sldId id="316" r:id="rId54"/>
    <p:sldId id="290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8D7F"/>
    <a:srgbClr val="5DC092"/>
    <a:srgbClr val="345159"/>
    <a:srgbClr val="888888"/>
    <a:srgbClr val="B1F2BA"/>
    <a:srgbClr val="BCE2E1"/>
    <a:srgbClr val="7BF298"/>
    <a:srgbClr val="FFC71C"/>
    <a:srgbClr val="8ECECC"/>
    <a:srgbClr val="F98E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B10ACA-3C3C-40AE-A27C-9F3FE292716D}" v="12" dt="2019-11-21T05:43:12.7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61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Morris" userId="57c724f6-41bf-448d-82d6-f2ac98e66270" providerId="ADAL" clId="{42EE44D2-6A42-4D41-A555-E6D3574D991A}"/>
    <pc:docChg chg="undo redo custSel addSld delSld modSld sldOrd modMainMaster">
      <pc:chgData name="Megan Morris" userId="57c724f6-41bf-448d-82d6-f2ac98e66270" providerId="ADAL" clId="{42EE44D2-6A42-4D41-A555-E6D3574D991A}" dt="2019-09-24T12:58:18.682" v="7843" actId="403"/>
      <pc:docMkLst>
        <pc:docMk/>
      </pc:docMkLst>
      <pc:sldChg chg="addSp modSp ord">
        <pc:chgData name="Megan Morris" userId="57c724f6-41bf-448d-82d6-f2ac98e66270" providerId="ADAL" clId="{42EE44D2-6A42-4D41-A555-E6D3574D991A}" dt="2019-09-20T04:53:11.228" v="2804" actId="14826"/>
        <pc:sldMkLst>
          <pc:docMk/>
          <pc:sldMk cId="2158875652" sldId="257"/>
        </pc:sldMkLst>
        <pc:spChg chg="mod">
          <ac:chgData name="Megan Morris" userId="57c724f6-41bf-448d-82d6-f2ac98e66270" providerId="ADAL" clId="{42EE44D2-6A42-4D41-A555-E6D3574D991A}" dt="2019-09-20T00:30:36.761" v="74" actId="20577"/>
          <ac:spMkLst>
            <pc:docMk/>
            <pc:sldMk cId="2158875652" sldId="257"/>
            <ac:spMk id="2" creationId="{5FFF8D08-AA11-48F8-BCF3-204F73AAB245}"/>
          </ac:spMkLst>
        </pc:spChg>
        <pc:spChg chg="mod">
          <ac:chgData name="Megan Morris" userId="57c724f6-41bf-448d-82d6-f2ac98e66270" providerId="ADAL" clId="{42EE44D2-6A42-4D41-A555-E6D3574D991A}" dt="2019-09-20T02:29:38.201" v="2408" actId="123"/>
          <ac:spMkLst>
            <pc:docMk/>
            <pc:sldMk cId="2158875652" sldId="257"/>
            <ac:spMk id="3" creationId="{5C442865-B13A-421F-8086-B80E3C0D944A}"/>
          </ac:spMkLst>
        </pc:spChg>
        <pc:picChg chg="add mod modCrop">
          <ac:chgData name="Megan Morris" userId="57c724f6-41bf-448d-82d6-f2ac98e66270" providerId="ADAL" clId="{42EE44D2-6A42-4D41-A555-E6D3574D991A}" dt="2019-09-20T04:53:11.228" v="2804" actId="14826"/>
          <ac:picMkLst>
            <pc:docMk/>
            <pc:sldMk cId="2158875652" sldId="257"/>
            <ac:picMk id="7" creationId="{D87F86DB-6C61-44F0-BB8E-48EDF29DAE01}"/>
          </ac:picMkLst>
        </pc:picChg>
      </pc:sldChg>
      <pc:sldChg chg="addSp delSp modSp ord">
        <pc:chgData name="Megan Morris" userId="57c724f6-41bf-448d-82d6-f2ac98e66270" providerId="ADAL" clId="{42EE44D2-6A42-4D41-A555-E6D3574D991A}" dt="2019-09-24T12:12:35.957" v="7445" actId="1076"/>
        <pc:sldMkLst>
          <pc:docMk/>
          <pc:sldMk cId="3049413243" sldId="258"/>
        </pc:sldMkLst>
        <pc:spChg chg="mod">
          <ac:chgData name="Megan Morris" userId="57c724f6-41bf-448d-82d6-f2ac98e66270" providerId="ADAL" clId="{42EE44D2-6A42-4D41-A555-E6D3574D991A}" dt="2019-09-24T02:00:41.610" v="5812" actId="122"/>
          <ac:spMkLst>
            <pc:docMk/>
            <pc:sldMk cId="3049413243" sldId="258"/>
            <ac:spMk id="2" creationId="{429A7E9E-E55A-4737-BB9F-2497ED808641}"/>
          </ac:spMkLst>
        </pc:spChg>
        <pc:spChg chg="add mod">
          <ac:chgData name="Megan Morris" userId="57c724f6-41bf-448d-82d6-f2ac98e66270" providerId="ADAL" clId="{42EE44D2-6A42-4D41-A555-E6D3574D991A}" dt="2019-09-20T04:48:42.266" v="2745" actId="1076"/>
          <ac:spMkLst>
            <pc:docMk/>
            <pc:sldMk cId="3049413243" sldId="258"/>
            <ac:spMk id="7" creationId="{46B45877-0664-4EAD-A2BE-65D6439374B8}"/>
          </ac:spMkLst>
        </pc:spChg>
        <pc:spChg chg="add mod">
          <ac:chgData name="Megan Morris" userId="57c724f6-41bf-448d-82d6-f2ac98e66270" providerId="ADAL" clId="{42EE44D2-6A42-4D41-A555-E6D3574D991A}" dt="2019-09-24T12:12:02.531" v="7430" actId="1076"/>
          <ac:spMkLst>
            <pc:docMk/>
            <pc:sldMk cId="3049413243" sldId="258"/>
            <ac:spMk id="8" creationId="{6A393009-1C52-48CD-A181-264DCA3A56E9}"/>
          </ac:spMkLst>
        </pc:spChg>
        <pc:graphicFrameChg chg="mod modGraphic">
          <ac:chgData name="Megan Morris" userId="57c724f6-41bf-448d-82d6-f2ac98e66270" providerId="ADAL" clId="{42EE44D2-6A42-4D41-A555-E6D3574D991A}" dt="2019-09-24T12:12:35.957" v="7445" actId="1076"/>
          <ac:graphicFrameMkLst>
            <pc:docMk/>
            <pc:sldMk cId="3049413243" sldId="258"/>
            <ac:graphicFrameMk id="11" creationId="{02D309E5-9EBD-4545-9984-237D136A243B}"/>
          </ac:graphicFrameMkLst>
        </pc:graphicFrameChg>
        <pc:picChg chg="add del">
          <ac:chgData name="Megan Morris" userId="57c724f6-41bf-448d-82d6-f2ac98e66270" providerId="ADAL" clId="{42EE44D2-6A42-4D41-A555-E6D3574D991A}" dt="2019-09-13T04:15:13.850" v="20" actId="478"/>
          <ac:picMkLst>
            <pc:docMk/>
            <pc:sldMk cId="3049413243" sldId="258"/>
            <ac:picMk id="1026" creationId="{CE9BE4C2-2617-48FC-AE6B-14D7B26B10BF}"/>
          </ac:picMkLst>
        </pc:picChg>
      </pc:sldChg>
      <pc:sldChg chg="delSp modSp ord">
        <pc:chgData name="Megan Morris" userId="57c724f6-41bf-448d-82d6-f2ac98e66270" providerId="ADAL" clId="{42EE44D2-6A42-4D41-A555-E6D3574D991A}" dt="2019-09-24T04:26:32.207" v="6752"/>
        <pc:sldMkLst>
          <pc:docMk/>
          <pc:sldMk cId="3708219270" sldId="259"/>
        </pc:sldMkLst>
        <pc:spChg chg="mod">
          <ac:chgData name="Megan Morris" userId="57c724f6-41bf-448d-82d6-f2ac98e66270" providerId="ADAL" clId="{42EE44D2-6A42-4D41-A555-E6D3574D991A}" dt="2019-09-24T04:12:33.952" v="6745" actId="207"/>
          <ac:spMkLst>
            <pc:docMk/>
            <pc:sldMk cId="3708219270" sldId="259"/>
            <ac:spMk id="28" creationId="{FC128D26-3572-49E7-9C7C-1FBB79BE86A5}"/>
          </ac:spMkLst>
        </pc:spChg>
        <pc:spChg chg="mod">
          <ac:chgData name="Megan Morris" userId="57c724f6-41bf-448d-82d6-f2ac98e66270" providerId="ADAL" clId="{42EE44D2-6A42-4D41-A555-E6D3574D991A}" dt="2019-09-24T04:12:28.953" v="6744" actId="207"/>
          <ac:spMkLst>
            <pc:docMk/>
            <pc:sldMk cId="3708219270" sldId="259"/>
            <ac:spMk id="35" creationId="{87C26552-F15D-4931-BC86-D356870B583B}"/>
          </ac:spMkLst>
        </pc:spChg>
        <pc:spChg chg="mod">
          <ac:chgData name="Megan Morris" userId="57c724f6-41bf-448d-82d6-f2ac98e66270" providerId="ADAL" clId="{42EE44D2-6A42-4D41-A555-E6D3574D991A}" dt="2019-09-20T00:28:55.030" v="50" actId="20577"/>
          <ac:spMkLst>
            <pc:docMk/>
            <pc:sldMk cId="3708219270" sldId="259"/>
            <ac:spMk id="36" creationId="{4969D916-0376-4F63-9121-7D4DCC9028FC}"/>
          </ac:spMkLst>
        </pc:spChg>
        <pc:cxnChg chg="del">
          <ac:chgData name="Megan Morris" userId="57c724f6-41bf-448d-82d6-f2ac98e66270" providerId="ADAL" clId="{42EE44D2-6A42-4D41-A555-E6D3574D991A}" dt="2019-09-20T01:55:56.576" v="1932" actId="478"/>
          <ac:cxnSpMkLst>
            <pc:docMk/>
            <pc:sldMk cId="3708219270" sldId="259"/>
            <ac:cxnSpMk id="21" creationId="{C56F9C0D-A0C4-44E7-B031-A3FB45DEC646}"/>
          </ac:cxnSpMkLst>
        </pc:cxnChg>
      </pc:sldChg>
      <pc:sldChg chg="addSp delSp modSp add ord">
        <pc:chgData name="Megan Morris" userId="57c724f6-41bf-448d-82d6-f2ac98e66270" providerId="ADAL" clId="{42EE44D2-6A42-4D41-A555-E6D3574D991A}" dt="2019-09-20T04:32:08.383" v="2489" actId="1076"/>
        <pc:sldMkLst>
          <pc:docMk/>
          <pc:sldMk cId="4138896374" sldId="260"/>
        </pc:sldMkLst>
        <pc:spChg chg="mod">
          <ac:chgData name="Megan Morris" userId="57c724f6-41bf-448d-82d6-f2ac98e66270" providerId="ADAL" clId="{42EE44D2-6A42-4D41-A555-E6D3574D991A}" dt="2019-09-20T02:01:17.958" v="1968" actId="20577"/>
          <ac:spMkLst>
            <pc:docMk/>
            <pc:sldMk cId="4138896374" sldId="260"/>
            <ac:spMk id="2" creationId="{5FFF8D08-AA11-48F8-BCF3-204F73AAB245}"/>
          </ac:spMkLst>
        </pc:spChg>
        <pc:spChg chg="mod">
          <ac:chgData name="Megan Morris" userId="57c724f6-41bf-448d-82d6-f2ac98e66270" providerId="ADAL" clId="{42EE44D2-6A42-4D41-A555-E6D3574D991A}" dt="2019-09-20T04:31:59.970" v="2488" actId="14100"/>
          <ac:spMkLst>
            <pc:docMk/>
            <pc:sldMk cId="4138896374" sldId="260"/>
            <ac:spMk id="3" creationId="{5C442865-B13A-421F-8086-B80E3C0D944A}"/>
          </ac:spMkLst>
        </pc:spChg>
        <pc:picChg chg="del">
          <ac:chgData name="Megan Morris" userId="57c724f6-41bf-448d-82d6-f2ac98e66270" providerId="ADAL" clId="{42EE44D2-6A42-4D41-A555-E6D3574D991A}" dt="2019-09-20T01:56:57.437" v="1935" actId="478"/>
          <ac:picMkLst>
            <pc:docMk/>
            <pc:sldMk cId="4138896374" sldId="260"/>
            <ac:picMk id="7" creationId="{D87F86DB-6C61-44F0-BB8E-48EDF29DAE01}"/>
          </ac:picMkLst>
        </pc:picChg>
        <pc:picChg chg="add mod">
          <ac:chgData name="Megan Morris" userId="57c724f6-41bf-448d-82d6-f2ac98e66270" providerId="ADAL" clId="{42EE44D2-6A42-4D41-A555-E6D3574D991A}" dt="2019-09-20T04:32:08.383" v="2489" actId="1076"/>
          <ac:picMkLst>
            <pc:docMk/>
            <pc:sldMk cId="4138896374" sldId="260"/>
            <ac:picMk id="9" creationId="{F92C48AF-1A3C-4AFB-B685-5DAD37AE633B}"/>
          </ac:picMkLst>
        </pc:picChg>
      </pc:sldChg>
      <pc:sldChg chg="addSp delSp modSp add">
        <pc:chgData name="Megan Morris" userId="57c724f6-41bf-448d-82d6-f2ac98e66270" providerId="ADAL" clId="{42EE44D2-6A42-4D41-A555-E6D3574D991A}" dt="2019-09-22T04:03:08.243" v="3309" actId="1076"/>
        <pc:sldMkLst>
          <pc:docMk/>
          <pc:sldMk cId="1472767858" sldId="262"/>
        </pc:sldMkLst>
        <pc:spChg chg="mod">
          <ac:chgData name="Megan Morris" userId="57c724f6-41bf-448d-82d6-f2ac98e66270" providerId="ADAL" clId="{42EE44D2-6A42-4D41-A555-E6D3574D991A}" dt="2019-09-22T03:58:34.176" v="3302" actId="1076"/>
          <ac:spMkLst>
            <pc:docMk/>
            <pc:sldMk cId="1472767858" sldId="262"/>
            <ac:spMk id="2" creationId="{485A68FB-58BC-488C-BB3E-09B2D155F254}"/>
          </ac:spMkLst>
        </pc:spChg>
        <pc:spChg chg="del">
          <ac:chgData name="Megan Morris" userId="57c724f6-41bf-448d-82d6-f2ac98e66270" providerId="ADAL" clId="{42EE44D2-6A42-4D41-A555-E6D3574D991A}" dt="2019-09-22T03:54:32.865" v="3277" actId="478"/>
          <ac:spMkLst>
            <pc:docMk/>
            <pc:sldMk cId="1472767858" sldId="262"/>
            <ac:spMk id="3" creationId="{6788FD19-CD27-462E-88E4-4629F7BF16A8}"/>
          </ac:spMkLst>
        </pc:spChg>
        <pc:picChg chg="add mod">
          <ac:chgData name="Megan Morris" userId="57c724f6-41bf-448d-82d6-f2ac98e66270" providerId="ADAL" clId="{42EE44D2-6A42-4D41-A555-E6D3574D991A}" dt="2019-09-22T03:58:19.240" v="3301" actId="1076"/>
          <ac:picMkLst>
            <pc:docMk/>
            <pc:sldMk cId="1472767858" sldId="262"/>
            <ac:picMk id="7" creationId="{CCAD2887-038C-4491-B528-81A580E6153E}"/>
          </ac:picMkLst>
        </pc:picChg>
        <pc:picChg chg="add mod">
          <ac:chgData name="Megan Morris" userId="57c724f6-41bf-448d-82d6-f2ac98e66270" providerId="ADAL" clId="{42EE44D2-6A42-4D41-A555-E6D3574D991A}" dt="2019-09-22T04:03:08.243" v="3309" actId="1076"/>
          <ac:picMkLst>
            <pc:docMk/>
            <pc:sldMk cId="1472767858" sldId="262"/>
            <ac:picMk id="9" creationId="{41E7FAD3-39ED-4781-B584-1315472086B4}"/>
          </ac:picMkLst>
        </pc:picChg>
      </pc:sldChg>
      <pc:sldChg chg="addSp delSp modSp add mod">
        <pc:chgData name="Megan Morris" userId="57c724f6-41bf-448d-82d6-f2ac98e66270" providerId="ADAL" clId="{42EE44D2-6A42-4D41-A555-E6D3574D991A}" dt="2019-09-24T03:02:09.409" v="6317" actId="1076"/>
        <pc:sldMkLst>
          <pc:docMk/>
          <pc:sldMk cId="1493535170" sldId="264"/>
        </pc:sldMkLst>
        <pc:spChg chg="del mod">
          <ac:chgData name="Megan Morris" userId="57c724f6-41bf-448d-82d6-f2ac98e66270" providerId="ADAL" clId="{42EE44D2-6A42-4D41-A555-E6D3574D991A}" dt="2019-09-24T02:54:12.206" v="6075" actId="478"/>
          <ac:spMkLst>
            <pc:docMk/>
            <pc:sldMk cId="1493535170" sldId="264"/>
            <ac:spMk id="2" creationId="{A59A0BED-5FBB-4CD3-A948-C3EDFC8C353B}"/>
          </ac:spMkLst>
        </pc:spChg>
        <pc:spChg chg="del mod">
          <ac:chgData name="Megan Morris" userId="57c724f6-41bf-448d-82d6-f2ac98e66270" providerId="ADAL" clId="{42EE44D2-6A42-4D41-A555-E6D3574D991A}" dt="2019-09-24T02:53:18.739" v="6066" actId="478"/>
          <ac:spMkLst>
            <pc:docMk/>
            <pc:sldMk cId="1493535170" sldId="264"/>
            <ac:spMk id="3" creationId="{064404A8-ABAE-47E2-9D61-B90DBF240904}"/>
          </ac:spMkLst>
        </pc:spChg>
        <pc:spChg chg="add del mod">
          <ac:chgData name="Megan Morris" userId="57c724f6-41bf-448d-82d6-f2ac98e66270" providerId="ADAL" clId="{42EE44D2-6A42-4D41-A555-E6D3574D991A}" dt="2019-09-24T02:53:27.905" v="6067" actId="478"/>
          <ac:spMkLst>
            <pc:docMk/>
            <pc:sldMk cId="1493535170" sldId="264"/>
            <ac:spMk id="7" creationId="{FECD46D5-FDCF-41B7-8951-4C4F810CAFA0}"/>
          </ac:spMkLst>
        </pc:spChg>
        <pc:spChg chg="add del mod">
          <ac:chgData name="Megan Morris" userId="57c724f6-41bf-448d-82d6-f2ac98e66270" providerId="ADAL" clId="{42EE44D2-6A42-4D41-A555-E6D3574D991A}" dt="2019-09-24T02:54:19.328" v="6076" actId="478"/>
          <ac:spMkLst>
            <pc:docMk/>
            <pc:sldMk cId="1493535170" sldId="264"/>
            <ac:spMk id="12" creationId="{8DB5C17A-A27E-4632-8D04-31EF097ECC4D}"/>
          </ac:spMkLst>
        </pc:spChg>
        <pc:spChg chg="add del mod">
          <ac:chgData name="Megan Morris" userId="57c724f6-41bf-448d-82d6-f2ac98e66270" providerId="ADAL" clId="{42EE44D2-6A42-4D41-A555-E6D3574D991A}" dt="2019-09-24T02:58:29.607" v="6188" actId="478"/>
          <ac:spMkLst>
            <pc:docMk/>
            <pc:sldMk cId="1493535170" sldId="264"/>
            <ac:spMk id="13" creationId="{79D6C6AB-F231-4630-8913-53CFC076BBDB}"/>
          </ac:spMkLst>
        </pc:spChg>
        <pc:spChg chg="add del mod">
          <ac:chgData name="Megan Morris" userId="57c724f6-41bf-448d-82d6-f2ac98e66270" providerId="ADAL" clId="{42EE44D2-6A42-4D41-A555-E6D3574D991A}" dt="2019-09-24T02:58:28.557" v="6187" actId="478"/>
          <ac:spMkLst>
            <pc:docMk/>
            <pc:sldMk cId="1493535170" sldId="264"/>
            <ac:spMk id="15" creationId="{F876D52F-B49D-4C74-AA46-C7DBF0446877}"/>
          </ac:spMkLst>
        </pc:spChg>
        <pc:spChg chg="add del mod">
          <ac:chgData name="Megan Morris" userId="57c724f6-41bf-448d-82d6-f2ac98e66270" providerId="ADAL" clId="{42EE44D2-6A42-4D41-A555-E6D3574D991A}" dt="2019-09-24T02:58:26.675" v="6186" actId="478"/>
          <ac:spMkLst>
            <pc:docMk/>
            <pc:sldMk cId="1493535170" sldId="264"/>
            <ac:spMk id="16" creationId="{5EE00065-2E8B-4FDB-A4E7-8A3AA6165916}"/>
          </ac:spMkLst>
        </pc:spChg>
        <pc:spChg chg="add del mod">
          <ac:chgData name="Megan Morris" userId="57c724f6-41bf-448d-82d6-f2ac98e66270" providerId="ADAL" clId="{42EE44D2-6A42-4D41-A555-E6D3574D991A}" dt="2019-09-24T02:58:23.798" v="6185" actId="478"/>
          <ac:spMkLst>
            <pc:docMk/>
            <pc:sldMk cId="1493535170" sldId="264"/>
            <ac:spMk id="17" creationId="{77364FBD-3525-460F-A33C-0BE2AB84CF0B}"/>
          </ac:spMkLst>
        </pc:spChg>
        <pc:spChg chg="add mod">
          <ac:chgData name="Megan Morris" userId="57c724f6-41bf-448d-82d6-f2ac98e66270" providerId="ADAL" clId="{42EE44D2-6A42-4D41-A555-E6D3574D991A}" dt="2019-09-24T03:02:09.409" v="6317" actId="1076"/>
          <ac:spMkLst>
            <pc:docMk/>
            <pc:sldMk cId="1493535170" sldId="264"/>
            <ac:spMk id="20" creationId="{39478B63-E367-4BDE-837C-A791EFC8F736}"/>
          </ac:spMkLst>
        </pc:spChg>
        <pc:graphicFrameChg chg="add">
          <ac:chgData name="Megan Morris" userId="57c724f6-41bf-448d-82d6-f2ac98e66270" providerId="ADAL" clId="{42EE44D2-6A42-4D41-A555-E6D3574D991A}" dt="2019-09-24T02:53:44.765" v="6071"/>
          <ac:graphicFrameMkLst>
            <pc:docMk/>
            <pc:sldMk cId="1493535170" sldId="264"/>
            <ac:graphicFrameMk id="9" creationId="{236F7E40-5CB0-473B-9882-34316687E25A}"/>
          </ac:graphicFrameMkLst>
        </pc:graphicFrameChg>
        <pc:graphicFrameChg chg="add del">
          <ac:chgData name="Megan Morris" userId="57c724f6-41bf-448d-82d6-f2ac98e66270" providerId="ADAL" clId="{42EE44D2-6A42-4D41-A555-E6D3574D991A}" dt="2019-09-24T02:55:23.053" v="6088" actId="478"/>
          <ac:graphicFrameMkLst>
            <pc:docMk/>
            <pc:sldMk cId="1493535170" sldId="264"/>
            <ac:graphicFrameMk id="14" creationId="{236F7E40-5CB0-473B-9882-34316687E25A}"/>
          </ac:graphicFrameMkLst>
        </pc:graphicFrameChg>
        <pc:graphicFrameChg chg="add mod modGraphic">
          <ac:chgData name="Megan Morris" userId="57c724f6-41bf-448d-82d6-f2ac98e66270" providerId="ADAL" clId="{42EE44D2-6A42-4D41-A555-E6D3574D991A}" dt="2019-09-24T03:01:07.798" v="6283" actId="207"/>
          <ac:graphicFrameMkLst>
            <pc:docMk/>
            <pc:sldMk cId="1493535170" sldId="264"/>
            <ac:graphicFrameMk id="18" creationId="{E4E006F2-EFB8-44AA-8CCB-30399A2EF7AB}"/>
          </ac:graphicFrameMkLst>
        </pc:graphicFrameChg>
        <pc:picChg chg="add del">
          <ac:chgData name="Megan Morris" userId="57c724f6-41bf-448d-82d6-f2ac98e66270" providerId="ADAL" clId="{42EE44D2-6A42-4D41-A555-E6D3574D991A}" dt="2019-09-24T02:53:35.325" v="6069" actId="478"/>
          <ac:picMkLst>
            <pc:docMk/>
            <pc:sldMk cId="1493535170" sldId="264"/>
            <ac:picMk id="8" creationId="{847FAF9C-4E6C-4858-B89B-1595DC276B92}"/>
          </ac:picMkLst>
        </pc:picChg>
        <pc:picChg chg="add mod modCrop">
          <ac:chgData name="Megan Morris" userId="57c724f6-41bf-448d-82d6-f2ac98e66270" providerId="ADAL" clId="{42EE44D2-6A42-4D41-A555-E6D3574D991A}" dt="2019-09-24T02:58:14.053" v="6184" actId="1076"/>
          <ac:picMkLst>
            <pc:docMk/>
            <pc:sldMk cId="1493535170" sldId="264"/>
            <ac:picMk id="10" creationId="{0FC2AD40-F540-4545-8B60-2AD9CC432D74}"/>
          </ac:picMkLst>
        </pc:picChg>
      </pc:sldChg>
      <pc:sldChg chg="modSp add">
        <pc:chgData name="Megan Morris" userId="57c724f6-41bf-448d-82d6-f2ac98e66270" providerId="ADAL" clId="{42EE44D2-6A42-4D41-A555-E6D3574D991A}" dt="2019-09-22T18:09:29.411" v="3570" actId="20577"/>
        <pc:sldMkLst>
          <pc:docMk/>
          <pc:sldMk cId="3387694724" sldId="265"/>
        </pc:sldMkLst>
        <pc:spChg chg="mod">
          <ac:chgData name="Megan Morris" userId="57c724f6-41bf-448d-82d6-f2ac98e66270" providerId="ADAL" clId="{42EE44D2-6A42-4D41-A555-E6D3574D991A}" dt="2019-09-22T18:09:29.411" v="3570" actId="20577"/>
          <ac:spMkLst>
            <pc:docMk/>
            <pc:sldMk cId="3387694724" sldId="265"/>
            <ac:spMk id="2" creationId="{34128737-1DB1-4534-9A52-30AEE37DC967}"/>
          </ac:spMkLst>
        </pc:spChg>
      </pc:sldChg>
      <pc:sldChg chg="modSp add">
        <pc:chgData name="Megan Morris" userId="57c724f6-41bf-448d-82d6-f2ac98e66270" providerId="ADAL" clId="{42EE44D2-6A42-4D41-A555-E6D3574D991A}" dt="2019-09-24T03:58:00.945" v="6742" actId="207"/>
        <pc:sldMkLst>
          <pc:docMk/>
          <pc:sldMk cId="3912003128" sldId="266"/>
        </pc:sldMkLst>
        <pc:spChg chg="mod">
          <ac:chgData name="Megan Morris" userId="57c724f6-41bf-448d-82d6-f2ac98e66270" providerId="ADAL" clId="{42EE44D2-6A42-4D41-A555-E6D3574D991A}" dt="2019-09-22T18:09:38.138" v="3589" actId="20577"/>
          <ac:spMkLst>
            <pc:docMk/>
            <pc:sldMk cId="3912003128" sldId="266"/>
            <ac:spMk id="2" creationId="{96FF7F5A-BABD-44F4-A5F2-283CBA146336}"/>
          </ac:spMkLst>
        </pc:spChg>
        <pc:spChg chg="mod">
          <ac:chgData name="Megan Morris" userId="57c724f6-41bf-448d-82d6-f2ac98e66270" providerId="ADAL" clId="{42EE44D2-6A42-4D41-A555-E6D3574D991A}" dt="2019-09-24T03:58:00.945" v="6742" actId="207"/>
          <ac:spMkLst>
            <pc:docMk/>
            <pc:sldMk cId="3912003128" sldId="266"/>
            <ac:spMk id="8" creationId="{34128737-1DB1-4534-9A52-30AEE37DC967}"/>
          </ac:spMkLst>
        </pc:spChg>
        <pc:graphicFrameChg chg="mod modGraphic">
          <ac:chgData name="Megan Morris" userId="57c724f6-41bf-448d-82d6-f2ac98e66270" providerId="ADAL" clId="{42EE44D2-6A42-4D41-A555-E6D3574D991A}" dt="2019-09-24T02:16:08.594" v="6057" actId="1076"/>
          <ac:graphicFrameMkLst>
            <pc:docMk/>
            <pc:sldMk cId="3912003128" sldId="266"/>
            <ac:graphicFrameMk id="6" creationId="{DB93EFFF-A973-418F-9AF9-39CBD58FF9AD}"/>
          </ac:graphicFrameMkLst>
        </pc:graphicFrameChg>
      </pc:sldChg>
      <pc:sldChg chg="modSp add">
        <pc:chgData name="Megan Morris" userId="57c724f6-41bf-448d-82d6-f2ac98e66270" providerId="ADAL" clId="{42EE44D2-6A42-4D41-A555-E6D3574D991A}" dt="2019-09-22T18:10:01.193" v="3608" actId="20577"/>
        <pc:sldMkLst>
          <pc:docMk/>
          <pc:sldMk cId="567514441" sldId="267"/>
        </pc:sldMkLst>
        <pc:spChg chg="mod">
          <ac:chgData name="Megan Morris" userId="57c724f6-41bf-448d-82d6-f2ac98e66270" providerId="ADAL" clId="{42EE44D2-6A42-4D41-A555-E6D3574D991A}" dt="2019-09-22T18:10:01.193" v="3608" actId="20577"/>
          <ac:spMkLst>
            <pc:docMk/>
            <pc:sldMk cId="567514441" sldId="267"/>
            <ac:spMk id="2" creationId="{FEA738AC-5C3E-4E62-8DB4-3CEFEEED38CB}"/>
          </ac:spMkLst>
        </pc:spChg>
      </pc:sldChg>
      <pc:sldChg chg="modSp">
        <pc:chgData name="Megan Morris" userId="57c724f6-41bf-448d-82d6-f2ac98e66270" providerId="ADAL" clId="{42EE44D2-6A42-4D41-A555-E6D3574D991A}" dt="2019-09-24T12:21:48.373" v="7573" actId="122"/>
        <pc:sldMkLst>
          <pc:docMk/>
          <pc:sldMk cId="1713350615" sldId="268"/>
        </pc:sldMkLst>
        <pc:spChg chg="mod">
          <ac:chgData name="Megan Morris" userId="57c724f6-41bf-448d-82d6-f2ac98e66270" providerId="ADAL" clId="{42EE44D2-6A42-4D41-A555-E6D3574D991A}" dt="2019-09-24T12:21:48.373" v="7573" actId="122"/>
          <ac:spMkLst>
            <pc:docMk/>
            <pc:sldMk cId="1713350615" sldId="268"/>
            <ac:spMk id="2" creationId="{2B40B7D4-9238-4005-9A63-5E2BFB9EB5BA}"/>
          </ac:spMkLst>
        </pc:spChg>
        <pc:graphicFrameChg chg="mod modGraphic">
          <ac:chgData name="Megan Morris" userId="57c724f6-41bf-448d-82d6-f2ac98e66270" providerId="ADAL" clId="{42EE44D2-6A42-4D41-A555-E6D3574D991A}" dt="2019-09-24T12:21:44.670" v="7572" actId="1076"/>
          <ac:graphicFrameMkLst>
            <pc:docMk/>
            <pc:sldMk cId="1713350615" sldId="268"/>
            <ac:graphicFrameMk id="6" creationId="{ED8AB2DB-43D4-45C9-99DA-A35B926E70C2}"/>
          </ac:graphicFrameMkLst>
        </pc:graphicFrameChg>
      </pc:sldChg>
      <pc:sldChg chg="modSp">
        <pc:chgData name="Megan Morris" userId="57c724f6-41bf-448d-82d6-f2ac98e66270" providerId="ADAL" clId="{42EE44D2-6A42-4D41-A555-E6D3574D991A}" dt="2019-09-24T12:23:09.230" v="7642" actId="20577"/>
        <pc:sldMkLst>
          <pc:docMk/>
          <pc:sldMk cId="3071416702" sldId="269"/>
        </pc:sldMkLst>
        <pc:spChg chg="mod">
          <ac:chgData name="Megan Morris" userId="57c724f6-41bf-448d-82d6-f2ac98e66270" providerId="ADAL" clId="{42EE44D2-6A42-4D41-A555-E6D3574D991A}" dt="2019-09-24T12:23:09.230" v="7642" actId="20577"/>
          <ac:spMkLst>
            <pc:docMk/>
            <pc:sldMk cId="3071416702" sldId="269"/>
            <ac:spMk id="3" creationId="{CB1E1314-BD9A-49D8-97FC-DCA5E439BA05}"/>
          </ac:spMkLst>
        </pc:spChg>
        <pc:graphicFrameChg chg="mod">
          <ac:chgData name="Megan Morris" userId="57c724f6-41bf-448d-82d6-f2ac98e66270" providerId="ADAL" clId="{42EE44D2-6A42-4D41-A555-E6D3574D991A}" dt="2019-09-24T11:33:01.762" v="7118"/>
          <ac:graphicFrameMkLst>
            <pc:docMk/>
            <pc:sldMk cId="3071416702" sldId="269"/>
            <ac:graphicFrameMk id="7" creationId="{8F4FA898-1A78-4410-BA10-9AA164D2DAD1}"/>
          </ac:graphicFrameMkLst>
        </pc:graphicFrameChg>
      </pc:sldChg>
      <pc:sldChg chg="modSp">
        <pc:chgData name="Megan Morris" userId="57c724f6-41bf-448d-82d6-f2ac98e66270" providerId="ADAL" clId="{42EE44D2-6A42-4D41-A555-E6D3574D991A}" dt="2019-09-24T12:26:15.744" v="7828" actId="1076"/>
        <pc:sldMkLst>
          <pc:docMk/>
          <pc:sldMk cId="2498744735" sldId="270"/>
        </pc:sldMkLst>
        <pc:spChg chg="mod">
          <ac:chgData name="Megan Morris" userId="57c724f6-41bf-448d-82d6-f2ac98e66270" providerId="ADAL" clId="{42EE44D2-6A42-4D41-A555-E6D3574D991A}" dt="2019-09-24T12:26:15.744" v="7828" actId="1076"/>
          <ac:spMkLst>
            <pc:docMk/>
            <pc:sldMk cId="2498744735" sldId="270"/>
            <ac:spMk id="2" creationId="{C754DE1A-2827-4737-A718-05FD33DFE4FC}"/>
          </ac:spMkLst>
        </pc:spChg>
        <pc:spChg chg="mod">
          <ac:chgData name="Megan Morris" userId="57c724f6-41bf-448d-82d6-f2ac98e66270" providerId="ADAL" clId="{42EE44D2-6A42-4D41-A555-E6D3574D991A}" dt="2019-09-24T12:04:35.500" v="7248" actId="12"/>
          <ac:spMkLst>
            <pc:docMk/>
            <pc:sldMk cId="2498744735" sldId="270"/>
            <ac:spMk id="16" creationId="{7845ED7A-8549-4431-A3D7-C241523C373E}"/>
          </ac:spMkLst>
        </pc:spChg>
      </pc:sldChg>
      <pc:sldChg chg="modSp">
        <pc:chgData name="Megan Morris" userId="57c724f6-41bf-448d-82d6-f2ac98e66270" providerId="ADAL" clId="{42EE44D2-6A42-4D41-A555-E6D3574D991A}" dt="2019-09-24T12:14:10.505" v="7458" actId="207"/>
        <pc:sldMkLst>
          <pc:docMk/>
          <pc:sldMk cId="1850843183" sldId="273"/>
        </pc:sldMkLst>
        <pc:graphicFrameChg chg="modGraphic">
          <ac:chgData name="Megan Morris" userId="57c724f6-41bf-448d-82d6-f2ac98e66270" providerId="ADAL" clId="{42EE44D2-6A42-4D41-A555-E6D3574D991A}" dt="2019-09-24T12:14:10.505" v="7458" actId="207"/>
          <ac:graphicFrameMkLst>
            <pc:docMk/>
            <pc:sldMk cId="1850843183" sldId="273"/>
            <ac:graphicFrameMk id="6" creationId="{78ADB409-0ABB-41BA-AE9F-D6E2D0BD8307}"/>
          </ac:graphicFrameMkLst>
        </pc:graphicFrameChg>
      </pc:sldChg>
      <pc:sldChg chg="modSp">
        <pc:chgData name="Megan Morris" userId="57c724f6-41bf-448d-82d6-f2ac98e66270" providerId="ADAL" clId="{42EE44D2-6A42-4D41-A555-E6D3574D991A}" dt="2019-09-24T12:22:00.851" v="7586" actId="20577"/>
        <pc:sldMkLst>
          <pc:docMk/>
          <pc:sldMk cId="2620084942" sldId="274"/>
        </pc:sldMkLst>
        <pc:spChg chg="mod">
          <ac:chgData name="Megan Morris" userId="57c724f6-41bf-448d-82d6-f2ac98e66270" providerId="ADAL" clId="{42EE44D2-6A42-4D41-A555-E6D3574D991A}" dt="2019-09-24T12:22:00.851" v="7586" actId="20577"/>
          <ac:spMkLst>
            <pc:docMk/>
            <pc:sldMk cId="2620084942" sldId="274"/>
            <ac:spMk id="3" creationId="{2A955C8E-355F-408F-9553-044FA1B807AE}"/>
          </ac:spMkLst>
        </pc:spChg>
        <pc:picChg chg="mod">
          <ac:chgData name="Megan Morris" userId="57c724f6-41bf-448d-82d6-f2ac98e66270" providerId="ADAL" clId="{42EE44D2-6A42-4D41-A555-E6D3574D991A}" dt="2019-09-24T03:35:20.935" v="6694" actId="1076"/>
          <ac:picMkLst>
            <pc:docMk/>
            <pc:sldMk cId="2620084942" sldId="274"/>
            <ac:picMk id="6" creationId="{CC5DD623-8151-4C8D-A1FA-9FF7C26DB18A}"/>
          </ac:picMkLst>
        </pc:picChg>
      </pc:sldChg>
      <pc:sldChg chg="modSp ord">
        <pc:chgData name="Megan Morris" userId="57c724f6-41bf-448d-82d6-f2ac98e66270" providerId="ADAL" clId="{42EE44D2-6A42-4D41-A555-E6D3574D991A}" dt="2019-09-24T12:22:45.405" v="7608"/>
        <pc:sldMkLst>
          <pc:docMk/>
          <pc:sldMk cId="4173243970" sldId="276"/>
        </pc:sldMkLst>
        <pc:spChg chg="mod">
          <ac:chgData name="Megan Morris" userId="57c724f6-41bf-448d-82d6-f2ac98e66270" providerId="ADAL" clId="{42EE44D2-6A42-4D41-A555-E6D3574D991A}" dt="2019-09-24T12:22:45.405" v="7608"/>
          <ac:spMkLst>
            <pc:docMk/>
            <pc:sldMk cId="4173243970" sldId="276"/>
            <ac:spMk id="3" creationId="{8627E838-1D9F-46CB-A4DB-3AAF457E1B20}"/>
          </ac:spMkLst>
        </pc:spChg>
        <pc:picChg chg="mod">
          <ac:chgData name="Megan Morris" userId="57c724f6-41bf-448d-82d6-f2ac98e66270" providerId="ADAL" clId="{42EE44D2-6A42-4D41-A555-E6D3574D991A}" dt="2019-09-24T03:35:43.766" v="6699" actId="1076"/>
          <ac:picMkLst>
            <pc:docMk/>
            <pc:sldMk cId="4173243970" sldId="276"/>
            <ac:picMk id="6" creationId="{F748330D-5A39-4DD4-B7F1-14C5E1780A7D}"/>
          </ac:picMkLst>
        </pc:picChg>
      </pc:sldChg>
      <pc:sldChg chg="modSp">
        <pc:chgData name="Megan Morris" userId="57c724f6-41bf-448d-82d6-f2ac98e66270" providerId="ADAL" clId="{42EE44D2-6A42-4D41-A555-E6D3574D991A}" dt="2019-09-24T12:58:18.682" v="7843" actId="403"/>
        <pc:sldMkLst>
          <pc:docMk/>
          <pc:sldMk cId="1688139093" sldId="277"/>
        </pc:sldMkLst>
        <pc:spChg chg="mod">
          <ac:chgData name="Megan Morris" userId="57c724f6-41bf-448d-82d6-f2ac98e66270" providerId="ADAL" clId="{42EE44D2-6A42-4D41-A555-E6D3574D991A}" dt="2019-09-24T12:58:18.682" v="7843" actId="403"/>
          <ac:spMkLst>
            <pc:docMk/>
            <pc:sldMk cId="1688139093" sldId="277"/>
            <ac:spMk id="2" creationId="{921373FD-FB3D-4DFF-9E9A-FCBDEDECE230}"/>
          </ac:spMkLst>
        </pc:spChg>
        <pc:spChg chg="mod">
          <ac:chgData name="Megan Morris" userId="57c724f6-41bf-448d-82d6-f2ac98e66270" providerId="ADAL" clId="{42EE44D2-6A42-4D41-A555-E6D3574D991A}" dt="2019-09-24T12:22:50.970" v="7609"/>
          <ac:spMkLst>
            <pc:docMk/>
            <pc:sldMk cId="1688139093" sldId="277"/>
            <ac:spMk id="3" creationId="{9A23569B-9BBE-44EE-981E-667B01A0A9EB}"/>
          </ac:spMkLst>
        </pc:spChg>
        <pc:picChg chg="mod">
          <ac:chgData name="Megan Morris" userId="57c724f6-41bf-448d-82d6-f2ac98e66270" providerId="ADAL" clId="{42EE44D2-6A42-4D41-A555-E6D3574D991A}" dt="2019-09-24T03:35:49.406" v="6700" actId="1076"/>
          <ac:picMkLst>
            <pc:docMk/>
            <pc:sldMk cId="1688139093" sldId="277"/>
            <ac:picMk id="6" creationId="{19878799-B437-4F15-875C-B350008C60BF}"/>
          </ac:picMkLst>
        </pc:picChg>
      </pc:sldChg>
      <pc:sldChg chg="modSp">
        <pc:chgData name="Megan Morris" userId="57c724f6-41bf-448d-82d6-f2ac98e66270" providerId="ADAL" clId="{42EE44D2-6A42-4D41-A555-E6D3574D991A}" dt="2019-09-24T12:57:40.228" v="7841" actId="14100"/>
        <pc:sldMkLst>
          <pc:docMk/>
          <pc:sldMk cId="3233633951" sldId="279"/>
        </pc:sldMkLst>
        <pc:spChg chg="mod">
          <ac:chgData name="Megan Morris" userId="57c724f6-41bf-448d-82d6-f2ac98e66270" providerId="ADAL" clId="{42EE44D2-6A42-4D41-A555-E6D3574D991A}" dt="2019-09-24T12:24:08.753" v="7724" actId="20577"/>
          <ac:spMkLst>
            <pc:docMk/>
            <pc:sldMk cId="3233633951" sldId="279"/>
            <ac:spMk id="3" creationId="{9E87C078-A7F4-4872-A53E-656032D760AF}"/>
          </ac:spMkLst>
        </pc:spChg>
        <pc:graphicFrameChg chg="mod modGraphic">
          <ac:chgData name="Megan Morris" userId="57c724f6-41bf-448d-82d6-f2ac98e66270" providerId="ADAL" clId="{42EE44D2-6A42-4D41-A555-E6D3574D991A}" dt="2019-09-24T00:27:00.231" v="3926"/>
          <ac:graphicFrameMkLst>
            <pc:docMk/>
            <pc:sldMk cId="3233633951" sldId="279"/>
            <ac:graphicFrameMk id="7" creationId="{D43CE6EF-EC22-43EA-BBAB-C6EC01B5A16E}"/>
          </ac:graphicFrameMkLst>
        </pc:graphicFrameChg>
        <pc:picChg chg="mod">
          <ac:chgData name="Megan Morris" userId="57c724f6-41bf-448d-82d6-f2ac98e66270" providerId="ADAL" clId="{42EE44D2-6A42-4D41-A555-E6D3574D991A}" dt="2019-09-24T12:57:40.228" v="7841" actId="14100"/>
          <ac:picMkLst>
            <pc:docMk/>
            <pc:sldMk cId="3233633951" sldId="279"/>
            <ac:picMk id="8" creationId="{656823A1-7C1F-41FA-9A66-B870AF0E99D1}"/>
          </ac:picMkLst>
        </pc:picChg>
      </pc:sldChg>
      <pc:sldChg chg="modSp">
        <pc:chgData name="Megan Morris" userId="57c724f6-41bf-448d-82d6-f2ac98e66270" providerId="ADAL" clId="{42EE44D2-6A42-4D41-A555-E6D3574D991A}" dt="2019-09-24T12:23:39.850" v="7685"/>
        <pc:sldMkLst>
          <pc:docMk/>
          <pc:sldMk cId="236787688" sldId="280"/>
        </pc:sldMkLst>
        <pc:spChg chg="mod">
          <ac:chgData name="Megan Morris" userId="57c724f6-41bf-448d-82d6-f2ac98e66270" providerId="ADAL" clId="{42EE44D2-6A42-4D41-A555-E6D3574D991A}" dt="2019-09-24T12:23:21.760" v="7683" actId="20577"/>
          <ac:spMkLst>
            <pc:docMk/>
            <pc:sldMk cId="236787688" sldId="280"/>
            <ac:spMk id="3" creationId="{74BD1A07-C4C1-426B-85E4-9CBD9FC879EF}"/>
          </ac:spMkLst>
        </pc:spChg>
        <pc:graphicFrameChg chg="mod">
          <ac:chgData name="Megan Morris" userId="57c724f6-41bf-448d-82d6-f2ac98e66270" providerId="ADAL" clId="{42EE44D2-6A42-4D41-A555-E6D3574D991A}" dt="2019-09-24T12:23:39.850" v="7685"/>
          <ac:graphicFrameMkLst>
            <pc:docMk/>
            <pc:sldMk cId="236787688" sldId="280"/>
            <ac:graphicFrameMk id="6" creationId="{25323C4C-AE2F-42B6-AE45-5245BDBB3828}"/>
          </ac:graphicFrameMkLst>
        </pc:graphicFrameChg>
      </pc:sldChg>
      <pc:sldChg chg="modSp">
        <pc:chgData name="Megan Morris" userId="57c724f6-41bf-448d-82d6-f2ac98e66270" providerId="ADAL" clId="{42EE44D2-6A42-4D41-A555-E6D3574D991A}" dt="2019-09-24T12:25:45.243" v="7823" actId="122"/>
        <pc:sldMkLst>
          <pc:docMk/>
          <pc:sldMk cId="4098318599" sldId="282"/>
        </pc:sldMkLst>
        <pc:spChg chg="mod">
          <ac:chgData name="Megan Morris" userId="57c724f6-41bf-448d-82d6-f2ac98e66270" providerId="ADAL" clId="{42EE44D2-6A42-4D41-A555-E6D3574D991A}" dt="2019-09-24T12:25:45.243" v="7823" actId="122"/>
          <ac:spMkLst>
            <pc:docMk/>
            <pc:sldMk cId="4098318599" sldId="282"/>
            <ac:spMk id="2" creationId="{8A94CED2-5217-4EA7-A222-DEA50C09F159}"/>
          </ac:spMkLst>
        </pc:spChg>
      </pc:sldChg>
      <pc:sldChg chg="modSp">
        <pc:chgData name="Megan Morris" userId="57c724f6-41bf-448d-82d6-f2ac98e66270" providerId="ADAL" clId="{42EE44D2-6A42-4D41-A555-E6D3574D991A}" dt="2019-09-24T12:52:31.242" v="7836" actId="20577"/>
        <pc:sldMkLst>
          <pc:docMk/>
          <pc:sldMk cId="3556722899" sldId="284"/>
        </pc:sldMkLst>
        <pc:spChg chg="mod">
          <ac:chgData name="Megan Morris" userId="57c724f6-41bf-448d-82d6-f2ac98e66270" providerId="ADAL" clId="{42EE44D2-6A42-4D41-A555-E6D3574D991A}" dt="2019-09-24T12:52:31.242" v="7836" actId="20577"/>
          <ac:spMkLst>
            <pc:docMk/>
            <pc:sldMk cId="3556722899" sldId="284"/>
            <ac:spMk id="3" creationId="{09470D16-6153-4053-8879-C25E722E4D18}"/>
          </ac:spMkLst>
        </pc:spChg>
      </pc:sldChg>
      <pc:sldChg chg="modSp">
        <pc:chgData name="Megan Morris" userId="57c724f6-41bf-448d-82d6-f2ac98e66270" providerId="ADAL" clId="{42EE44D2-6A42-4D41-A555-E6D3574D991A}" dt="2019-09-24T12:24:33.209" v="7743" actId="15"/>
        <pc:sldMkLst>
          <pc:docMk/>
          <pc:sldMk cId="2453465325" sldId="286"/>
        </pc:sldMkLst>
        <pc:spChg chg="mod">
          <ac:chgData name="Megan Morris" userId="57c724f6-41bf-448d-82d6-f2ac98e66270" providerId="ADAL" clId="{42EE44D2-6A42-4D41-A555-E6D3574D991A}" dt="2019-09-24T12:24:33.209" v="7743" actId="15"/>
          <ac:spMkLst>
            <pc:docMk/>
            <pc:sldMk cId="2453465325" sldId="286"/>
            <ac:spMk id="3" creationId="{74BD1A07-C4C1-426B-85E4-9CBD9FC879EF}"/>
          </ac:spMkLst>
        </pc:spChg>
      </pc:sldChg>
      <pc:sldChg chg="modSp">
        <pc:chgData name="Megan Morris" userId="57c724f6-41bf-448d-82d6-f2ac98e66270" providerId="ADAL" clId="{42EE44D2-6A42-4D41-A555-E6D3574D991A}" dt="2019-09-24T12:24:58.320" v="7783" actId="20577"/>
        <pc:sldMkLst>
          <pc:docMk/>
          <pc:sldMk cId="3905045536" sldId="287"/>
        </pc:sldMkLst>
        <pc:spChg chg="mod">
          <ac:chgData name="Megan Morris" userId="57c724f6-41bf-448d-82d6-f2ac98e66270" providerId="ADAL" clId="{42EE44D2-6A42-4D41-A555-E6D3574D991A}" dt="2019-09-24T12:24:58.320" v="7783" actId="20577"/>
          <ac:spMkLst>
            <pc:docMk/>
            <pc:sldMk cId="3905045536" sldId="287"/>
            <ac:spMk id="3" creationId="{74BD1A07-C4C1-426B-85E4-9CBD9FC879EF}"/>
          </ac:spMkLst>
        </pc:spChg>
      </pc:sldChg>
      <pc:sldChg chg="modSp">
        <pc:chgData name="Megan Morris" userId="57c724f6-41bf-448d-82d6-f2ac98e66270" providerId="ADAL" clId="{42EE44D2-6A42-4D41-A555-E6D3574D991A}" dt="2019-09-24T03:58:08.061" v="6743" actId="207"/>
        <pc:sldMkLst>
          <pc:docMk/>
          <pc:sldMk cId="3493194594" sldId="288"/>
        </pc:sldMkLst>
        <pc:spChg chg="mod">
          <ac:chgData name="Megan Morris" userId="57c724f6-41bf-448d-82d6-f2ac98e66270" providerId="ADAL" clId="{42EE44D2-6A42-4D41-A555-E6D3574D991A}" dt="2019-09-24T03:58:08.061" v="6743" actId="207"/>
          <ac:spMkLst>
            <pc:docMk/>
            <pc:sldMk cId="3493194594" sldId="288"/>
            <ac:spMk id="2" creationId="{96FF7F5A-BABD-44F4-A5F2-283CBA146336}"/>
          </ac:spMkLst>
        </pc:spChg>
      </pc:sldChg>
      <pc:sldChg chg="addSp modSp ord">
        <pc:chgData name="Megan Morris" userId="57c724f6-41bf-448d-82d6-f2ac98e66270" providerId="ADAL" clId="{42EE44D2-6A42-4D41-A555-E6D3574D991A}" dt="2019-09-24T12:08:27.161" v="7284" actId="732"/>
        <pc:sldMkLst>
          <pc:docMk/>
          <pc:sldMk cId="3661165045" sldId="290"/>
        </pc:sldMkLst>
        <pc:spChg chg="mod">
          <ac:chgData name="Megan Morris" userId="57c724f6-41bf-448d-82d6-f2ac98e66270" providerId="ADAL" clId="{42EE44D2-6A42-4D41-A555-E6D3574D991A}" dt="2019-09-24T12:08:06.504" v="7282" actId="1076"/>
          <ac:spMkLst>
            <pc:docMk/>
            <pc:sldMk cId="3661165045" sldId="290"/>
            <ac:spMk id="2" creationId="{A59A0BED-5FBB-4CD3-A948-C3EDFC8C353B}"/>
          </ac:spMkLst>
        </pc:spChg>
        <pc:picChg chg="add mod modCrop">
          <ac:chgData name="Megan Morris" userId="57c724f6-41bf-448d-82d6-f2ac98e66270" providerId="ADAL" clId="{42EE44D2-6A42-4D41-A555-E6D3574D991A}" dt="2019-09-24T12:08:27.161" v="7284" actId="732"/>
          <ac:picMkLst>
            <pc:docMk/>
            <pc:sldMk cId="3661165045" sldId="290"/>
            <ac:picMk id="6" creationId="{638A298E-DE12-4DA0-BBBE-CEEE9267C633}"/>
          </ac:picMkLst>
        </pc:picChg>
      </pc:sldChg>
      <pc:sldChg chg="modSp">
        <pc:chgData name="Megan Morris" userId="57c724f6-41bf-448d-82d6-f2ac98e66270" providerId="ADAL" clId="{42EE44D2-6A42-4D41-A555-E6D3574D991A}" dt="2019-09-24T12:16:09.910" v="7487" actId="20577"/>
        <pc:sldMkLst>
          <pc:docMk/>
          <pc:sldMk cId="2658384142" sldId="294"/>
        </pc:sldMkLst>
        <pc:spChg chg="mod">
          <ac:chgData name="Megan Morris" userId="57c724f6-41bf-448d-82d6-f2ac98e66270" providerId="ADAL" clId="{42EE44D2-6A42-4D41-A555-E6D3574D991A}" dt="2019-09-24T12:16:09.910" v="7487" actId="20577"/>
          <ac:spMkLst>
            <pc:docMk/>
            <pc:sldMk cId="2658384142" sldId="294"/>
            <ac:spMk id="3" creationId="{74BD1A07-C4C1-426B-85E4-9CBD9FC879EF}"/>
          </ac:spMkLst>
        </pc:spChg>
      </pc:sldChg>
      <pc:sldChg chg="ord">
        <pc:chgData name="Megan Morris" userId="57c724f6-41bf-448d-82d6-f2ac98e66270" providerId="ADAL" clId="{42EE44D2-6A42-4D41-A555-E6D3574D991A}" dt="2019-09-24T04:33:50.667" v="7056"/>
        <pc:sldMkLst>
          <pc:docMk/>
          <pc:sldMk cId="537612157" sldId="295"/>
        </pc:sldMkLst>
      </pc:sldChg>
      <pc:sldChg chg="ord">
        <pc:chgData name="Megan Morris" userId="57c724f6-41bf-448d-82d6-f2ac98e66270" providerId="ADAL" clId="{42EE44D2-6A42-4D41-A555-E6D3574D991A}" dt="2019-09-24T04:33:52.920" v="7057"/>
        <pc:sldMkLst>
          <pc:docMk/>
          <pc:sldMk cId="1696025661" sldId="296"/>
        </pc:sldMkLst>
      </pc:sldChg>
      <pc:sldChg chg="modSp">
        <pc:chgData name="Megan Morris" userId="57c724f6-41bf-448d-82d6-f2ac98e66270" providerId="ADAL" clId="{42EE44D2-6A42-4D41-A555-E6D3574D991A}" dt="2019-09-24T12:26:09.623" v="7827" actId="1076"/>
        <pc:sldMkLst>
          <pc:docMk/>
          <pc:sldMk cId="1050675942" sldId="298"/>
        </pc:sldMkLst>
        <pc:spChg chg="mod">
          <ac:chgData name="Megan Morris" userId="57c724f6-41bf-448d-82d6-f2ac98e66270" providerId="ADAL" clId="{42EE44D2-6A42-4D41-A555-E6D3574D991A}" dt="2019-09-24T12:26:03.694" v="7826" actId="122"/>
          <ac:spMkLst>
            <pc:docMk/>
            <pc:sldMk cId="1050675942" sldId="298"/>
            <ac:spMk id="2" creationId="{4606F136-79FD-4F28-B350-CD1FE4B7D239}"/>
          </ac:spMkLst>
        </pc:spChg>
        <pc:picChg chg="mod">
          <ac:chgData name="Megan Morris" userId="57c724f6-41bf-448d-82d6-f2ac98e66270" providerId="ADAL" clId="{42EE44D2-6A42-4D41-A555-E6D3574D991A}" dt="2019-09-24T12:26:09.623" v="7827" actId="1076"/>
          <ac:picMkLst>
            <pc:docMk/>
            <pc:sldMk cId="1050675942" sldId="298"/>
            <ac:picMk id="6" creationId="{7DD0196B-F37B-4194-9D65-0BF97DCF8D19}"/>
          </ac:picMkLst>
        </pc:picChg>
      </pc:sldChg>
      <pc:sldChg chg="modSp">
        <pc:chgData name="Megan Morris" userId="57c724f6-41bf-448d-82d6-f2ac98e66270" providerId="ADAL" clId="{42EE44D2-6A42-4D41-A555-E6D3574D991A}" dt="2019-09-24T12:17:02.887" v="7497" actId="20577"/>
        <pc:sldMkLst>
          <pc:docMk/>
          <pc:sldMk cId="733992961" sldId="299"/>
        </pc:sldMkLst>
        <pc:spChg chg="mod">
          <ac:chgData name="Megan Morris" userId="57c724f6-41bf-448d-82d6-f2ac98e66270" providerId="ADAL" clId="{42EE44D2-6A42-4D41-A555-E6D3574D991A}" dt="2019-09-24T12:17:02.887" v="7497" actId="20577"/>
          <ac:spMkLst>
            <pc:docMk/>
            <pc:sldMk cId="733992961" sldId="299"/>
            <ac:spMk id="3" creationId="{74BD1A07-C4C1-426B-85E4-9CBD9FC879EF}"/>
          </ac:spMkLst>
        </pc:spChg>
      </pc:sldChg>
      <pc:sldChg chg="addSp delSp modSp add">
        <pc:chgData name="Megan Morris" userId="57c724f6-41bf-448d-82d6-f2ac98e66270" providerId="ADAL" clId="{42EE44D2-6A42-4D41-A555-E6D3574D991A}" dt="2019-09-24T00:52:58.118" v="4068" actId="1076"/>
        <pc:sldMkLst>
          <pc:docMk/>
          <pc:sldMk cId="1531834748" sldId="300"/>
        </pc:sldMkLst>
        <pc:spChg chg="mod">
          <ac:chgData name="Megan Morris" userId="57c724f6-41bf-448d-82d6-f2ac98e66270" providerId="ADAL" clId="{42EE44D2-6A42-4D41-A555-E6D3574D991A}" dt="2019-09-24T00:52:58.118" v="4068" actId="1076"/>
          <ac:spMkLst>
            <pc:docMk/>
            <pc:sldMk cId="1531834748" sldId="300"/>
            <ac:spMk id="2" creationId="{FEA738AC-5C3E-4E62-8DB4-3CEFEEED38CB}"/>
          </ac:spMkLst>
        </pc:spChg>
        <pc:spChg chg="del">
          <ac:chgData name="Megan Morris" userId="57c724f6-41bf-448d-82d6-f2ac98e66270" providerId="ADAL" clId="{42EE44D2-6A42-4D41-A555-E6D3574D991A}" dt="2019-09-23T23:39:19.749" v="3854" actId="478"/>
          <ac:spMkLst>
            <pc:docMk/>
            <pc:sldMk cId="1531834748" sldId="300"/>
            <ac:spMk id="7" creationId="{46B45877-0664-4EAD-A2BE-65D6439374B8}"/>
          </ac:spMkLst>
        </pc:spChg>
        <pc:spChg chg="del">
          <ac:chgData name="Megan Morris" userId="57c724f6-41bf-448d-82d6-f2ac98e66270" providerId="ADAL" clId="{42EE44D2-6A42-4D41-A555-E6D3574D991A}" dt="2019-09-23T23:21:00.240" v="3638" actId="478"/>
          <ac:spMkLst>
            <pc:docMk/>
            <pc:sldMk cId="1531834748" sldId="300"/>
            <ac:spMk id="8" creationId="{6A393009-1C52-48CD-A181-264DCA3A56E9}"/>
          </ac:spMkLst>
        </pc:spChg>
        <pc:graphicFrameChg chg="add mod modGraphic">
          <ac:chgData name="Megan Morris" userId="57c724f6-41bf-448d-82d6-f2ac98e66270" providerId="ADAL" clId="{42EE44D2-6A42-4D41-A555-E6D3574D991A}" dt="2019-09-24T00:49:03.887" v="4044" actId="1076"/>
          <ac:graphicFrameMkLst>
            <pc:docMk/>
            <pc:sldMk cId="1531834748" sldId="300"/>
            <ac:graphicFrameMk id="9" creationId="{1DE3E608-D3C6-4A8E-9F74-8483D257624B}"/>
          </ac:graphicFrameMkLst>
        </pc:graphicFrameChg>
        <pc:graphicFrameChg chg="add del mod modGraphic">
          <ac:chgData name="Megan Morris" userId="57c724f6-41bf-448d-82d6-f2ac98e66270" providerId="ADAL" clId="{42EE44D2-6A42-4D41-A555-E6D3574D991A}" dt="2019-09-24T00:48:46.224" v="4043" actId="478"/>
          <ac:graphicFrameMkLst>
            <pc:docMk/>
            <pc:sldMk cId="1531834748" sldId="300"/>
            <ac:graphicFrameMk id="10" creationId="{B25EE6C6-4A5E-4EB9-BE80-ADAB412447C8}"/>
          </ac:graphicFrameMkLst>
        </pc:graphicFrameChg>
        <pc:picChg chg="del mod">
          <ac:chgData name="Megan Morris" userId="57c724f6-41bf-448d-82d6-f2ac98e66270" providerId="ADAL" clId="{42EE44D2-6A42-4D41-A555-E6D3574D991A}" dt="2019-09-23T23:20:56.893" v="3637" actId="478"/>
          <ac:picMkLst>
            <pc:docMk/>
            <pc:sldMk cId="1531834748" sldId="300"/>
            <ac:picMk id="2050" creationId="{00000000-0000-0000-0000-000000000000}"/>
          </ac:picMkLst>
        </pc:picChg>
      </pc:sldChg>
      <pc:sldChg chg="modSp add">
        <pc:chgData name="Megan Morris" userId="57c724f6-41bf-448d-82d6-f2ac98e66270" providerId="ADAL" clId="{42EE44D2-6A42-4D41-A555-E6D3574D991A}" dt="2019-09-24T12:13:40.816" v="7455" actId="20577"/>
        <pc:sldMkLst>
          <pc:docMk/>
          <pc:sldMk cId="2383815469" sldId="301"/>
        </pc:sldMkLst>
        <pc:spChg chg="mod">
          <ac:chgData name="Megan Morris" userId="57c724f6-41bf-448d-82d6-f2ac98e66270" providerId="ADAL" clId="{42EE44D2-6A42-4D41-A555-E6D3574D991A}" dt="2019-09-24T12:13:40.816" v="7455" actId="20577"/>
          <ac:spMkLst>
            <pc:docMk/>
            <pc:sldMk cId="2383815469" sldId="301"/>
            <ac:spMk id="8" creationId="{6A393009-1C52-48CD-A181-264DCA3A56E9}"/>
          </ac:spMkLst>
        </pc:spChg>
      </pc:sldChg>
      <pc:sldChg chg="modSp">
        <pc:chgData name="Megan Morris" userId="57c724f6-41bf-448d-82d6-f2ac98e66270" providerId="ADAL" clId="{42EE44D2-6A42-4D41-A555-E6D3574D991A}" dt="2019-09-24T12:21:14.045" v="7571"/>
        <pc:sldMkLst>
          <pc:docMk/>
          <pc:sldMk cId="2890708236" sldId="302"/>
        </pc:sldMkLst>
        <pc:spChg chg="mod">
          <ac:chgData name="Megan Morris" userId="57c724f6-41bf-448d-82d6-f2ac98e66270" providerId="ADAL" clId="{42EE44D2-6A42-4D41-A555-E6D3574D991A}" dt="2019-09-24T12:20:41.698" v="7566" actId="122"/>
          <ac:spMkLst>
            <pc:docMk/>
            <pc:sldMk cId="2890708236" sldId="302"/>
            <ac:spMk id="2" creationId="{BE69DEDC-5A04-4D73-8F07-0B8B7C5AF469}"/>
          </ac:spMkLst>
        </pc:spChg>
        <pc:graphicFrameChg chg="mod modGraphic">
          <ac:chgData name="Megan Morris" userId="57c724f6-41bf-448d-82d6-f2ac98e66270" providerId="ADAL" clId="{42EE44D2-6A42-4D41-A555-E6D3574D991A}" dt="2019-09-24T12:20:55.816" v="7567" actId="1076"/>
          <ac:graphicFrameMkLst>
            <pc:docMk/>
            <pc:sldMk cId="2890708236" sldId="302"/>
            <ac:graphicFrameMk id="6" creationId="{51CE15BE-2CDB-483F-A898-3D2AC3CE0452}"/>
          </ac:graphicFrameMkLst>
        </pc:graphicFrameChg>
        <pc:graphicFrameChg chg="mod modGraphic">
          <ac:chgData name="Megan Morris" userId="57c724f6-41bf-448d-82d6-f2ac98e66270" providerId="ADAL" clId="{42EE44D2-6A42-4D41-A555-E6D3574D991A}" dt="2019-09-24T12:21:14.045" v="7571"/>
          <ac:graphicFrameMkLst>
            <pc:docMk/>
            <pc:sldMk cId="2890708236" sldId="302"/>
            <ac:graphicFrameMk id="8" creationId="{5D2F1BEB-652A-4201-B541-36BF0B343914}"/>
          </ac:graphicFrameMkLst>
        </pc:graphicFrameChg>
        <pc:graphicFrameChg chg="mod modGraphic">
          <ac:chgData name="Megan Morris" userId="57c724f6-41bf-448d-82d6-f2ac98e66270" providerId="ADAL" clId="{42EE44D2-6A42-4D41-A555-E6D3574D991A}" dt="2019-09-24T12:20:55.816" v="7567" actId="1076"/>
          <ac:graphicFrameMkLst>
            <pc:docMk/>
            <pc:sldMk cId="2890708236" sldId="302"/>
            <ac:graphicFrameMk id="9" creationId="{F405C173-96DB-4054-A586-AF8959589E6B}"/>
          </ac:graphicFrameMkLst>
        </pc:graphicFrameChg>
        <pc:graphicFrameChg chg="mod modGraphic">
          <ac:chgData name="Megan Morris" userId="57c724f6-41bf-448d-82d6-f2ac98e66270" providerId="ADAL" clId="{42EE44D2-6A42-4D41-A555-E6D3574D991A}" dt="2019-09-24T12:20:55.816" v="7567" actId="1076"/>
          <ac:graphicFrameMkLst>
            <pc:docMk/>
            <pc:sldMk cId="2890708236" sldId="302"/>
            <ac:graphicFrameMk id="10" creationId="{80AD0D15-893D-4292-A1A4-3709D20218E2}"/>
          </ac:graphicFrameMkLst>
        </pc:graphicFrameChg>
      </pc:sldChg>
      <pc:sldChg chg="modSp">
        <pc:chgData name="Megan Morris" userId="57c724f6-41bf-448d-82d6-f2ac98e66270" providerId="ADAL" clId="{42EE44D2-6A42-4D41-A555-E6D3574D991A}" dt="2019-09-24T12:04:48.355" v="7253" actId="14"/>
        <pc:sldMkLst>
          <pc:docMk/>
          <pc:sldMk cId="4163788867" sldId="303"/>
        </pc:sldMkLst>
        <pc:spChg chg="mod">
          <ac:chgData name="Megan Morris" userId="57c724f6-41bf-448d-82d6-f2ac98e66270" providerId="ADAL" clId="{42EE44D2-6A42-4D41-A555-E6D3574D991A}" dt="2019-09-24T12:04:48.355" v="7253" actId="14"/>
          <ac:spMkLst>
            <pc:docMk/>
            <pc:sldMk cId="4163788867" sldId="303"/>
            <ac:spMk id="7" creationId="{06E02C3A-84D4-4A36-AE10-EC91ACBC9FC7}"/>
          </ac:spMkLst>
        </pc:spChg>
      </pc:sldChg>
      <pc:sldChg chg="addSp delSp modSp add">
        <pc:chgData name="Megan Morris" userId="57c724f6-41bf-448d-82d6-f2ac98e66270" providerId="ADAL" clId="{42EE44D2-6A42-4D41-A555-E6D3574D991A}" dt="2019-09-24T12:14:51.662" v="7459" actId="207"/>
        <pc:sldMkLst>
          <pc:docMk/>
          <pc:sldMk cId="2118049517" sldId="305"/>
        </pc:sldMkLst>
        <pc:spChg chg="del">
          <ac:chgData name="Megan Morris" userId="57c724f6-41bf-448d-82d6-f2ac98e66270" providerId="ADAL" clId="{42EE44D2-6A42-4D41-A555-E6D3574D991A}" dt="2019-09-24T00:53:06.833" v="4069" actId="478"/>
          <ac:spMkLst>
            <pc:docMk/>
            <pc:sldMk cId="2118049517" sldId="305"/>
            <ac:spMk id="2" creationId="{FEA738AC-5C3E-4E62-8DB4-3CEFEEED38CB}"/>
          </ac:spMkLst>
        </pc:spChg>
        <pc:spChg chg="add del mod">
          <ac:chgData name="Megan Morris" userId="57c724f6-41bf-448d-82d6-f2ac98e66270" providerId="ADAL" clId="{42EE44D2-6A42-4D41-A555-E6D3574D991A}" dt="2019-09-24T00:53:10.985" v="4071" actId="478"/>
          <ac:spMkLst>
            <pc:docMk/>
            <pc:sldMk cId="2118049517" sldId="305"/>
            <ac:spMk id="6" creationId="{869050F5-FABF-4ABE-9237-6E4C08167ECA}"/>
          </ac:spMkLst>
        </pc:spChg>
        <pc:spChg chg="add">
          <ac:chgData name="Megan Morris" userId="57c724f6-41bf-448d-82d6-f2ac98e66270" providerId="ADAL" clId="{42EE44D2-6A42-4D41-A555-E6D3574D991A}" dt="2019-09-24T00:53:08.437" v="4070"/>
          <ac:spMkLst>
            <pc:docMk/>
            <pc:sldMk cId="2118049517" sldId="305"/>
            <ac:spMk id="8" creationId="{07FE5BD7-05BF-4DE7-862F-4C6E397FFA8C}"/>
          </ac:spMkLst>
        </pc:spChg>
        <pc:graphicFrameChg chg="mod modGraphic">
          <ac:chgData name="Megan Morris" userId="57c724f6-41bf-448d-82d6-f2ac98e66270" providerId="ADAL" clId="{42EE44D2-6A42-4D41-A555-E6D3574D991A}" dt="2019-09-24T12:14:51.662" v="7459" actId="207"/>
          <ac:graphicFrameMkLst>
            <pc:docMk/>
            <pc:sldMk cId="2118049517" sldId="305"/>
            <ac:graphicFrameMk id="9" creationId="{1DE3E608-D3C6-4A8E-9F74-8483D257624B}"/>
          </ac:graphicFrameMkLst>
        </pc:graphicFrameChg>
        <pc:picChg chg="add mod">
          <ac:chgData name="Megan Morris" userId="57c724f6-41bf-448d-82d6-f2ac98e66270" providerId="ADAL" clId="{42EE44D2-6A42-4D41-A555-E6D3574D991A}" dt="2019-09-24T00:56:44.618" v="4074" actId="27614"/>
          <ac:picMkLst>
            <pc:docMk/>
            <pc:sldMk cId="2118049517" sldId="305"/>
            <ac:picMk id="10" creationId="{5361A024-0C28-4AC2-BA66-19B987A8BDF6}"/>
          </ac:picMkLst>
        </pc:picChg>
      </pc:sldChg>
      <pc:sldChg chg="modSp add">
        <pc:chgData name="Megan Morris" userId="57c724f6-41bf-448d-82d6-f2ac98e66270" providerId="ADAL" clId="{42EE44D2-6A42-4D41-A555-E6D3574D991A}" dt="2019-09-24T01:19:08.261" v="4800" actId="14826"/>
        <pc:sldMkLst>
          <pc:docMk/>
          <pc:sldMk cId="1446081477" sldId="306"/>
        </pc:sldMkLst>
        <pc:picChg chg="mod">
          <ac:chgData name="Megan Morris" userId="57c724f6-41bf-448d-82d6-f2ac98e66270" providerId="ADAL" clId="{42EE44D2-6A42-4D41-A555-E6D3574D991A}" dt="2019-09-24T01:19:08.261" v="4800" actId="14826"/>
          <ac:picMkLst>
            <pc:docMk/>
            <pc:sldMk cId="1446081477" sldId="306"/>
            <ac:picMk id="2050" creationId="{00000000-0000-0000-0000-000000000000}"/>
          </ac:picMkLst>
        </pc:picChg>
      </pc:sldChg>
      <pc:sldChg chg="addSp delSp modSp add">
        <pc:chgData name="Megan Morris" userId="57c724f6-41bf-448d-82d6-f2ac98e66270" providerId="ADAL" clId="{42EE44D2-6A42-4D41-A555-E6D3574D991A}" dt="2019-09-24T01:20:31.268" v="4816" actId="1076"/>
        <pc:sldMkLst>
          <pc:docMk/>
          <pc:sldMk cId="3280403410" sldId="307"/>
        </pc:sldMkLst>
        <pc:spChg chg="add del mod">
          <ac:chgData name="Megan Morris" userId="57c724f6-41bf-448d-82d6-f2ac98e66270" providerId="ADAL" clId="{42EE44D2-6A42-4D41-A555-E6D3574D991A}" dt="2019-09-24T01:20:28.497" v="4815" actId="1076"/>
          <ac:spMkLst>
            <pc:docMk/>
            <pc:sldMk cId="3280403410" sldId="307"/>
            <ac:spMk id="2" creationId="{FEA738AC-5C3E-4E62-8DB4-3CEFEEED38CB}"/>
          </ac:spMkLst>
        </pc:spChg>
        <pc:spChg chg="del">
          <ac:chgData name="Megan Morris" userId="57c724f6-41bf-448d-82d6-f2ac98e66270" providerId="ADAL" clId="{42EE44D2-6A42-4D41-A555-E6D3574D991A}" dt="2019-09-24T01:19:31.382" v="4802" actId="478"/>
          <ac:spMkLst>
            <pc:docMk/>
            <pc:sldMk cId="3280403410" sldId="307"/>
            <ac:spMk id="8" creationId="{6A393009-1C52-48CD-A181-264DCA3A56E9}"/>
          </ac:spMkLst>
        </pc:spChg>
        <pc:spChg chg="add del mod">
          <ac:chgData name="Megan Morris" userId="57c724f6-41bf-448d-82d6-f2ac98e66270" providerId="ADAL" clId="{42EE44D2-6A42-4D41-A555-E6D3574D991A}" dt="2019-09-24T01:20:09.803" v="4812" actId="478"/>
          <ac:spMkLst>
            <pc:docMk/>
            <pc:sldMk cId="3280403410" sldId="307"/>
            <ac:spMk id="10" creationId="{77AC27E2-142A-40DE-B15F-9C4160E3C9D1}"/>
          </ac:spMkLst>
        </pc:spChg>
        <pc:picChg chg="add mod">
          <ac:chgData name="Megan Morris" userId="57c724f6-41bf-448d-82d6-f2ac98e66270" providerId="ADAL" clId="{42EE44D2-6A42-4D41-A555-E6D3574D991A}" dt="2019-09-24T01:20:31.268" v="4816" actId="1076"/>
          <ac:picMkLst>
            <pc:docMk/>
            <pc:sldMk cId="3280403410" sldId="307"/>
            <ac:picMk id="6" creationId="{0AD3F7FC-5CA6-4794-8247-3B8C9ADFFF95}"/>
          </ac:picMkLst>
        </pc:picChg>
        <pc:picChg chg="del">
          <ac:chgData name="Megan Morris" userId="57c724f6-41bf-448d-82d6-f2ac98e66270" providerId="ADAL" clId="{42EE44D2-6A42-4D41-A555-E6D3574D991A}" dt="2019-09-24T01:19:32.909" v="4803" actId="478"/>
          <ac:picMkLst>
            <pc:docMk/>
            <pc:sldMk cId="3280403410" sldId="307"/>
            <ac:picMk id="2050" creationId="{00000000-0000-0000-0000-000000000000}"/>
          </ac:picMkLst>
        </pc:picChg>
      </pc:sldChg>
      <pc:sldChg chg="modSp add">
        <pc:chgData name="Megan Morris" userId="57c724f6-41bf-448d-82d6-f2ac98e66270" providerId="ADAL" clId="{42EE44D2-6A42-4D41-A555-E6D3574D991A}" dt="2019-09-24T01:20:56.593" v="4818" actId="14826"/>
        <pc:sldMkLst>
          <pc:docMk/>
          <pc:sldMk cId="1339468330" sldId="308"/>
        </pc:sldMkLst>
        <pc:picChg chg="mod">
          <ac:chgData name="Megan Morris" userId="57c724f6-41bf-448d-82d6-f2ac98e66270" providerId="ADAL" clId="{42EE44D2-6A42-4D41-A555-E6D3574D991A}" dt="2019-09-24T01:20:56.593" v="4818" actId="14826"/>
          <ac:picMkLst>
            <pc:docMk/>
            <pc:sldMk cId="1339468330" sldId="308"/>
            <ac:picMk id="6" creationId="{0AD3F7FC-5CA6-4794-8247-3B8C9ADFFF95}"/>
          </ac:picMkLst>
        </pc:picChg>
      </pc:sldChg>
      <pc:sldChg chg="addSp delSp modSp add">
        <pc:chgData name="Megan Morris" userId="57c724f6-41bf-448d-82d6-f2ac98e66270" providerId="ADAL" clId="{42EE44D2-6A42-4D41-A555-E6D3574D991A}" dt="2019-09-24T04:40:21.365" v="7070" actId="1076"/>
        <pc:sldMkLst>
          <pc:docMk/>
          <pc:sldMk cId="830151575" sldId="309"/>
        </pc:sldMkLst>
        <pc:spChg chg="mod">
          <ac:chgData name="Megan Morris" userId="57c724f6-41bf-448d-82d6-f2ac98e66270" providerId="ADAL" clId="{42EE44D2-6A42-4D41-A555-E6D3574D991A}" dt="2019-09-24T01:59:02.688" v="5808" actId="1076"/>
          <ac:spMkLst>
            <pc:docMk/>
            <pc:sldMk cId="830151575" sldId="309"/>
            <ac:spMk id="2" creationId="{7CB6962E-4233-4968-B62D-ED3BFA70BEBF}"/>
          </ac:spMkLst>
        </pc:spChg>
        <pc:spChg chg="del">
          <ac:chgData name="Megan Morris" userId="57c724f6-41bf-448d-82d6-f2ac98e66270" providerId="ADAL" clId="{42EE44D2-6A42-4D41-A555-E6D3574D991A}" dt="2019-09-24T01:24:42.981" v="4846" actId="478"/>
          <ac:spMkLst>
            <pc:docMk/>
            <pc:sldMk cId="830151575" sldId="309"/>
            <ac:spMk id="3" creationId="{C048FBFD-66BD-4834-B492-3DB5E2B5C71E}"/>
          </ac:spMkLst>
        </pc:spChg>
        <pc:spChg chg="add del mod">
          <ac:chgData name="Megan Morris" userId="57c724f6-41bf-448d-82d6-f2ac98e66270" providerId="ADAL" clId="{42EE44D2-6A42-4D41-A555-E6D3574D991A}" dt="2019-09-24T01:26:28.641" v="4887" actId="478"/>
          <ac:spMkLst>
            <pc:docMk/>
            <pc:sldMk cId="830151575" sldId="309"/>
            <ac:spMk id="8" creationId="{799F6285-ADF6-4DDD-B7CD-BB485F052EBC}"/>
          </ac:spMkLst>
        </pc:spChg>
        <pc:spChg chg="add mod">
          <ac:chgData name="Megan Morris" userId="57c724f6-41bf-448d-82d6-f2ac98e66270" providerId="ADAL" clId="{42EE44D2-6A42-4D41-A555-E6D3574D991A}" dt="2019-09-24T01:59:02.688" v="5808" actId="1076"/>
          <ac:spMkLst>
            <pc:docMk/>
            <pc:sldMk cId="830151575" sldId="309"/>
            <ac:spMk id="9" creationId="{86DC9642-8E8D-44D6-AB3F-67FAEE48EC86}"/>
          </ac:spMkLst>
        </pc:spChg>
        <pc:graphicFrameChg chg="add del mod modGraphic">
          <ac:chgData name="Megan Morris" userId="57c724f6-41bf-448d-82d6-f2ac98e66270" providerId="ADAL" clId="{42EE44D2-6A42-4D41-A555-E6D3574D991A}" dt="2019-09-24T02:17:43.228" v="6059" actId="1076"/>
          <ac:graphicFrameMkLst>
            <pc:docMk/>
            <pc:sldMk cId="830151575" sldId="309"/>
            <ac:graphicFrameMk id="6" creationId="{4D8954CA-612E-47FB-8395-167487784070}"/>
          </ac:graphicFrameMkLst>
        </pc:graphicFrameChg>
        <pc:picChg chg="add mod">
          <ac:chgData name="Megan Morris" userId="57c724f6-41bf-448d-82d6-f2ac98e66270" providerId="ADAL" clId="{42EE44D2-6A42-4D41-A555-E6D3574D991A}" dt="2019-09-24T04:40:21.365" v="7070" actId="1076"/>
          <ac:picMkLst>
            <pc:docMk/>
            <pc:sldMk cId="830151575" sldId="309"/>
            <ac:picMk id="11" creationId="{68C11762-C5F6-40D9-AD9F-4BD592CB0E12}"/>
          </ac:picMkLst>
        </pc:picChg>
      </pc:sldChg>
      <pc:sldChg chg="delSp modSp add">
        <pc:chgData name="Megan Morris" userId="57c724f6-41bf-448d-82d6-f2ac98e66270" providerId="ADAL" clId="{42EE44D2-6A42-4D41-A555-E6D3574D991A}" dt="2019-09-24T02:09:08.318" v="5988" actId="1076"/>
        <pc:sldMkLst>
          <pc:docMk/>
          <pc:sldMk cId="1286819656" sldId="310"/>
        </pc:sldMkLst>
        <pc:spChg chg="mod">
          <ac:chgData name="Megan Morris" userId="57c724f6-41bf-448d-82d6-f2ac98e66270" providerId="ADAL" clId="{42EE44D2-6A42-4D41-A555-E6D3574D991A}" dt="2019-09-24T02:09:08.318" v="5988" actId="1076"/>
          <ac:spMkLst>
            <pc:docMk/>
            <pc:sldMk cId="1286819656" sldId="310"/>
            <ac:spMk id="2" creationId="{429A7E9E-E55A-4737-BB9F-2497ED808641}"/>
          </ac:spMkLst>
        </pc:spChg>
        <pc:spChg chg="del">
          <ac:chgData name="Megan Morris" userId="57c724f6-41bf-448d-82d6-f2ac98e66270" providerId="ADAL" clId="{42EE44D2-6A42-4D41-A555-E6D3574D991A}" dt="2019-09-24T02:07:21.029" v="5973" actId="478"/>
          <ac:spMkLst>
            <pc:docMk/>
            <pc:sldMk cId="1286819656" sldId="310"/>
            <ac:spMk id="7" creationId="{46B45877-0664-4EAD-A2BE-65D6439374B8}"/>
          </ac:spMkLst>
        </pc:spChg>
        <pc:spChg chg="del">
          <ac:chgData name="Megan Morris" userId="57c724f6-41bf-448d-82d6-f2ac98e66270" providerId="ADAL" clId="{42EE44D2-6A42-4D41-A555-E6D3574D991A}" dt="2019-09-24T02:01:45.358" v="5814" actId="478"/>
          <ac:spMkLst>
            <pc:docMk/>
            <pc:sldMk cId="1286819656" sldId="310"/>
            <ac:spMk id="8" creationId="{6A393009-1C52-48CD-A181-264DCA3A56E9}"/>
          </ac:spMkLst>
        </pc:spChg>
        <pc:graphicFrameChg chg="mod modGraphic">
          <ac:chgData name="Megan Morris" userId="57c724f6-41bf-448d-82d6-f2ac98e66270" providerId="ADAL" clId="{42EE44D2-6A42-4D41-A555-E6D3574D991A}" dt="2019-09-24T02:09:02.755" v="5987" actId="1076"/>
          <ac:graphicFrameMkLst>
            <pc:docMk/>
            <pc:sldMk cId="1286819656" sldId="310"/>
            <ac:graphicFrameMk id="11" creationId="{02D309E5-9EBD-4545-9984-237D136A243B}"/>
          </ac:graphicFrameMkLst>
        </pc:graphicFrameChg>
      </pc:sldChg>
      <pc:sldChg chg="addSp delSp modSp add">
        <pc:chgData name="Megan Morris" userId="57c724f6-41bf-448d-82d6-f2ac98e66270" providerId="ADAL" clId="{42EE44D2-6A42-4D41-A555-E6D3574D991A}" dt="2019-09-24T03:57:38.692" v="6740" actId="20577"/>
        <pc:sldMkLst>
          <pc:docMk/>
          <pc:sldMk cId="1018630490" sldId="311"/>
        </pc:sldMkLst>
        <pc:spChg chg="mod">
          <ac:chgData name="Megan Morris" userId="57c724f6-41bf-448d-82d6-f2ac98e66270" providerId="ADAL" clId="{42EE44D2-6A42-4D41-A555-E6D3574D991A}" dt="2019-09-24T03:12:36.071" v="6682" actId="20577"/>
          <ac:spMkLst>
            <pc:docMk/>
            <pc:sldMk cId="1018630490" sldId="311"/>
            <ac:spMk id="2" creationId="{FF0EEEBD-1927-4FFD-9815-72664C14853C}"/>
          </ac:spMkLst>
        </pc:spChg>
        <pc:spChg chg="del mod">
          <ac:chgData name="Megan Morris" userId="57c724f6-41bf-448d-82d6-f2ac98e66270" providerId="ADAL" clId="{42EE44D2-6A42-4D41-A555-E6D3574D991A}" dt="2019-09-24T03:03:14.973" v="6322" actId="478"/>
          <ac:spMkLst>
            <pc:docMk/>
            <pc:sldMk cId="1018630490" sldId="311"/>
            <ac:spMk id="9" creationId="{D0F4DDE9-8F2E-4092-AFAF-A08D4EB56A5D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12" creationId="{18462658-80BF-4054-A5DD-69B0639D9A0E}"/>
          </ac:spMkLst>
        </pc:spChg>
        <pc:spChg chg="del">
          <ac:chgData name="Megan Morris" userId="57c724f6-41bf-448d-82d6-f2ac98e66270" providerId="ADAL" clId="{42EE44D2-6A42-4D41-A555-E6D3574D991A}" dt="2019-09-24T03:03:16.027" v="6323" actId="478"/>
          <ac:spMkLst>
            <pc:docMk/>
            <pc:sldMk cId="1018630490" sldId="311"/>
            <ac:spMk id="13" creationId="{0DF08159-2876-49FA-BAA0-E1BDF9A144FB}"/>
          </ac:spMkLst>
        </pc:spChg>
        <pc:spChg chg="del">
          <ac:chgData name="Megan Morris" userId="57c724f6-41bf-448d-82d6-f2ac98e66270" providerId="ADAL" clId="{42EE44D2-6A42-4D41-A555-E6D3574D991A}" dt="2019-09-24T03:03:17.366" v="6324" actId="478"/>
          <ac:spMkLst>
            <pc:docMk/>
            <pc:sldMk cId="1018630490" sldId="311"/>
            <ac:spMk id="14" creationId="{9AA64B64-74CE-4517-9D73-F712143ACCCA}"/>
          </ac:spMkLst>
        </pc:spChg>
        <pc:spChg chg="del">
          <ac:chgData name="Megan Morris" userId="57c724f6-41bf-448d-82d6-f2ac98e66270" providerId="ADAL" clId="{42EE44D2-6A42-4D41-A555-E6D3574D991A}" dt="2019-09-24T03:03:19.312" v="6325" actId="478"/>
          <ac:spMkLst>
            <pc:docMk/>
            <pc:sldMk cId="1018630490" sldId="311"/>
            <ac:spMk id="15" creationId="{DDBE1209-D707-403E-88C2-16524B6461EC}"/>
          </ac:spMkLst>
        </pc:spChg>
        <pc:spChg chg="del">
          <ac:chgData name="Megan Morris" userId="57c724f6-41bf-448d-82d6-f2ac98e66270" providerId="ADAL" clId="{42EE44D2-6A42-4D41-A555-E6D3574D991A}" dt="2019-09-24T03:03:22.337" v="6326" actId="478"/>
          <ac:spMkLst>
            <pc:docMk/>
            <pc:sldMk cId="1018630490" sldId="311"/>
            <ac:spMk id="16" creationId="{B7605109-F5F3-44F5-A90A-82C1D4BB9013}"/>
          </ac:spMkLst>
        </pc:spChg>
        <pc:spChg chg="del">
          <ac:chgData name="Megan Morris" userId="57c724f6-41bf-448d-82d6-f2ac98e66270" providerId="ADAL" clId="{42EE44D2-6A42-4D41-A555-E6D3574D991A}" dt="2019-09-24T03:03:25.199" v="6327" actId="478"/>
          <ac:spMkLst>
            <pc:docMk/>
            <pc:sldMk cId="1018630490" sldId="311"/>
            <ac:spMk id="17" creationId="{77083038-5A2F-4EC1-A78B-27EE705296B2}"/>
          </ac:spMkLst>
        </pc:spChg>
        <pc:spChg chg="del">
          <ac:chgData name="Megan Morris" userId="57c724f6-41bf-448d-82d6-f2ac98e66270" providerId="ADAL" clId="{42EE44D2-6A42-4D41-A555-E6D3574D991A}" dt="2019-09-24T03:03:26.631" v="6328" actId="478"/>
          <ac:spMkLst>
            <pc:docMk/>
            <pc:sldMk cId="1018630490" sldId="311"/>
            <ac:spMk id="18" creationId="{3990B2ED-D8CB-4A9D-8A61-6DDD7B21EAE3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19" creationId="{C44C2568-A4BC-4D86-8528-6C239DC1EE4F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0" creationId="{D7CFF0F1-F6DE-4BAC-B426-4ADF0B787A91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1" creationId="{255AFFB6-1A66-4FC8-B47E-FD726A0F57E7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2" creationId="{3DC2040B-7899-4FB4-9B72-B8B936BC028C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3" creationId="{0D355FE9-B915-4AE8-816B-26A9A968D629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4" creationId="{EBA6B96B-F6C5-4B6C-BCE7-FF4FC5F1C1B8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5" creationId="{B8B79CE5-D5C4-4FB5-91B7-E17071559C09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6" creationId="{9EE1DB44-3030-401B-A7C3-74AF3EF87596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7" creationId="{1B6D571A-61CC-40E0-BDDE-EF0AD7E01D4C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8" creationId="{FD2795D9-4B61-4246-B178-347703ADA062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29" creationId="{D0771CBE-0F41-40AF-B147-E1036DFD260F}"/>
          </ac:spMkLst>
        </pc:spChg>
        <pc:spChg chg="del">
          <ac:chgData name="Megan Morris" userId="57c724f6-41bf-448d-82d6-f2ac98e66270" providerId="ADAL" clId="{42EE44D2-6A42-4D41-A555-E6D3574D991A}" dt="2019-09-24T03:03:36.547" v="6329" actId="478"/>
          <ac:spMkLst>
            <pc:docMk/>
            <pc:sldMk cId="1018630490" sldId="311"/>
            <ac:spMk id="30" creationId="{184F509E-9BF6-4E69-AFD3-B75800F1624F}"/>
          </ac:spMkLst>
        </pc:spChg>
        <pc:spChg chg="add mod">
          <ac:chgData name="Megan Morris" userId="57c724f6-41bf-448d-82d6-f2ac98e66270" providerId="ADAL" clId="{42EE44D2-6A42-4D41-A555-E6D3574D991A}" dt="2019-09-24T03:57:38.692" v="6740" actId="20577"/>
          <ac:spMkLst>
            <pc:docMk/>
            <pc:sldMk cId="1018630490" sldId="311"/>
            <ac:spMk id="31" creationId="{9E17AE61-3FE4-4E65-89AA-811FFA07C466}"/>
          </ac:spMkLst>
        </pc:spChg>
        <pc:picChg chg="add mod">
          <ac:chgData name="Megan Morris" userId="57c724f6-41bf-448d-82d6-f2ac98e66270" providerId="ADAL" clId="{42EE44D2-6A42-4D41-A555-E6D3574D991A}" dt="2019-09-24T03:12:49.053" v="6684" actId="1076"/>
          <ac:picMkLst>
            <pc:docMk/>
            <pc:sldMk cId="1018630490" sldId="311"/>
            <ac:picMk id="6" creationId="{877DFA07-F4AD-43F9-B5F0-7FB8FA5967A8}"/>
          </ac:picMkLst>
        </pc:picChg>
        <pc:picChg chg="del">
          <ac:chgData name="Megan Morris" userId="57c724f6-41bf-448d-82d6-f2ac98e66270" providerId="ADAL" clId="{42EE44D2-6A42-4D41-A555-E6D3574D991A}" dt="2019-09-24T03:03:11.662" v="6320" actId="478"/>
          <ac:picMkLst>
            <pc:docMk/>
            <pc:sldMk cId="1018630490" sldId="311"/>
            <ac:picMk id="8" creationId="{97FA1274-0315-4939-A38B-1C81D3398101}"/>
          </ac:picMkLst>
        </pc:picChg>
        <pc:picChg chg="del">
          <ac:chgData name="Megan Morris" userId="57c724f6-41bf-448d-82d6-f2ac98e66270" providerId="ADAL" clId="{42EE44D2-6A42-4D41-A555-E6D3574D991A}" dt="2019-09-24T03:03:10.322" v="6319" actId="478"/>
          <ac:picMkLst>
            <pc:docMk/>
            <pc:sldMk cId="1018630490" sldId="311"/>
            <ac:picMk id="10" creationId="{04773A54-E1F2-4E48-960F-40C5C8B60D22}"/>
          </ac:picMkLst>
        </pc:picChg>
      </pc:sldChg>
      <pc:sldChg chg="modSp">
        <pc:chgData name="Megan Morris" userId="57c724f6-41bf-448d-82d6-f2ac98e66270" providerId="ADAL" clId="{42EE44D2-6A42-4D41-A555-E6D3574D991A}" dt="2019-09-24T12:25:08.350" v="7818" actId="20577"/>
        <pc:sldMkLst>
          <pc:docMk/>
          <pc:sldMk cId="292976834" sldId="312"/>
        </pc:sldMkLst>
        <pc:spChg chg="mod">
          <ac:chgData name="Megan Morris" userId="57c724f6-41bf-448d-82d6-f2ac98e66270" providerId="ADAL" clId="{42EE44D2-6A42-4D41-A555-E6D3574D991A}" dt="2019-09-24T12:25:08.350" v="7818" actId="20577"/>
          <ac:spMkLst>
            <pc:docMk/>
            <pc:sldMk cId="292976834" sldId="312"/>
            <ac:spMk id="3" creationId="{74BD1A07-C4C1-426B-85E4-9CBD9FC879EF}"/>
          </ac:spMkLst>
        </pc:spChg>
      </pc:sldChg>
      <pc:sldChg chg="modSp">
        <pc:chgData name="Megan Morris" userId="57c724f6-41bf-448d-82d6-f2ac98e66270" providerId="ADAL" clId="{42EE44D2-6A42-4D41-A555-E6D3574D991A}" dt="2019-09-24T12:06:35.575" v="7275" actId="1076"/>
        <pc:sldMkLst>
          <pc:docMk/>
          <pc:sldMk cId="1500573046" sldId="313"/>
        </pc:sldMkLst>
        <pc:spChg chg="mod">
          <ac:chgData name="Megan Morris" userId="57c724f6-41bf-448d-82d6-f2ac98e66270" providerId="ADAL" clId="{42EE44D2-6A42-4D41-A555-E6D3574D991A}" dt="2019-09-24T12:06:30.162" v="7274" actId="122"/>
          <ac:spMkLst>
            <pc:docMk/>
            <pc:sldMk cId="1500573046" sldId="313"/>
            <ac:spMk id="2" creationId="{CF7CE026-902B-4DC9-BA89-60F11211ADEC}"/>
          </ac:spMkLst>
        </pc:spChg>
        <pc:picChg chg="mod">
          <ac:chgData name="Megan Morris" userId="57c724f6-41bf-448d-82d6-f2ac98e66270" providerId="ADAL" clId="{42EE44D2-6A42-4D41-A555-E6D3574D991A}" dt="2019-09-24T12:06:35.575" v="7275" actId="1076"/>
          <ac:picMkLst>
            <pc:docMk/>
            <pc:sldMk cId="1500573046" sldId="313"/>
            <ac:picMk id="6" creationId="{902D5413-16A8-42EA-9002-4A2E534DF210}"/>
          </ac:picMkLst>
        </pc:picChg>
      </pc:sldChg>
      <pc:sldChg chg="modSp">
        <pc:chgData name="Megan Morris" userId="57c724f6-41bf-448d-82d6-f2ac98e66270" providerId="ADAL" clId="{42EE44D2-6A42-4D41-A555-E6D3574D991A}" dt="2019-09-24T12:25:37.474" v="7822" actId="122"/>
        <pc:sldMkLst>
          <pc:docMk/>
          <pc:sldMk cId="408950445" sldId="314"/>
        </pc:sldMkLst>
        <pc:spChg chg="mod">
          <ac:chgData name="Megan Morris" userId="57c724f6-41bf-448d-82d6-f2ac98e66270" providerId="ADAL" clId="{42EE44D2-6A42-4D41-A555-E6D3574D991A}" dt="2019-09-24T12:25:37.474" v="7822" actId="122"/>
          <ac:spMkLst>
            <pc:docMk/>
            <pc:sldMk cId="408950445" sldId="314"/>
            <ac:spMk id="2" creationId="{5A8EE7DE-7635-4C02-97CE-052AE2D306CF}"/>
          </ac:spMkLst>
        </pc:spChg>
        <pc:graphicFrameChg chg="mod modGraphic">
          <ac:chgData name="Megan Morris" userId="57c724f6-41bf-448d-82d6-f2ac98e66270" providerId="ADAL" clId="{42EE44D2-6A42-4D41-A555-E6D3574D991A}" dt="2019-09-24T12:25:33.567" v="7821" actId="1076"/>
          <ac:graphicFrameMkLst>
            <pc:docMk/>
            <pc:sldMk cId="408950445" sldId="314"/>
            <ac:graphicFrameMk id="6" creationId="{25323C4C-AE2F-42B6-AE45-5245BDBB3828}"/>
          </ac:graphicFrameMkLst>
        </pc:graphicFrameChg>
      </pc:sldChg>
      <pc:sldChg chg="modSp">
        <pc:chgData name="Megan Morris" userId="57c724f6-41bf-448d-82d6-f2ac98e66270" providerId="ADAL" clId="{42EE44D2-6A42-4D41-A555-E6D3574D991A}" dt="2019-09-24T12:53:14.648" v="7840" actId="12"/>
        <pc:sldMkLst>
          <pc:docMk/>
          <pc:sldMk cId="1244004065" sldId="315"/>
        </pc:sldMkLst>
        <pc:spChg chg="mod">
          <ac:chgData name="Megan Morris" userId="57c724f6-41bf-448d-82d6-f2ac98e66270" providerId="ADAL" clId="{42EE44D2-6A42-4D41-A555-E6D3574D991A}" dt="2019-09-24T12:53:14.648" v="7840" actId="12"/>
          <ac:spMkLst>
            <pc:docMk/>
            <pc:sldMk cId="1244004065" sldId="315"/>
            <ac:spMk id="3" creationId="{8A0E22BE-FD30-4D55-A58A-425D556A0E52}"/>
          </ac:spMkLst>
        </pc:spChg>
      </pc:sldChg>
      <pc:sldChg chg="addSp delSp modSp add ord">
        <pc:chgData name="Megan Morris" userId="57c724f6-41bf-448d-82d6-f2ac98e66270" providerId="ADAL" clId="{42EE44D2-6A42-4D41-A555-E6D3574D991A}" dt="2019-09-24T05:03:07.448" v="7117" actId="478"/>
        <pc:sldMkLst>
          <pc:docMk/>
          <pc:sldMk cId="1694710876" sldId="316"/>
        </pc:sldMkLst>
        <pc:spChg chg="mod">
          <ac:chgData name="Megan Morris" userId="57c724f6-41bf-448d-82d6-f2ac98e66270" providerId="ADAL" clId="{42EE44D2-6A42-4D41-A555-E6D3574D991A}" dt="2019-09-24T04:28:04.847" v="6764" actId="20577"/>
          <ac:spMkLst>
            <pc:docMk/>
            <pc:sldMk cId="1694710876" sldId="316"/>
            <ac:spMk id="2" creationId="{1B1279FC-A8D3-4594-8214-8B1B1C43BBC4}"/>
          </ac:spMkLst>
        </pc:spChg>
        <pc:spChg chg="mod">
          <ac:chgData name="Megan Morris" userId="57c724f6-41bf-448d-82d6-f2ac98e66270" providerId="ADAL" clId="{42EE44D2-6A42-4D41-A555-E6D3574D991A}" dt="2019-09-24T04:32:44.128" v="7055" actId="20577"/>
          <ac:spMkLst>
            <pc:docMk/>
            <pc:sldMk cId="1694710876" sldId="316"/>
            <ac:spMk id="3" creationId="{31D3E2DE-564F-440D-A865-50F469251783}"/>
          </ac:spMkLst>
        </pc:spChg>
        <pc:picChg chg="add del mod">
          <ac:chgData name="Megan Morris" userId="57c724f6-41bf-448d-82d6-f2ac98e66270" providerId="ADAL" clId="{42EE44D2-6A42-4D41-A555-E6D3574D991A}" dt="2019-09-24T04:43:44.168" v="7076" actId="478"/>
          <ac:picMkLst>
            <pc:docMk/>
            <pc:sldMk cId="1694710876" sldId="316"/>
            <ac:picMk id="7" creationId="{2B21D88D-F981-4055-9DE0-30C69793A9BD}"/>
          </ac:picMkLst>
        </pc:picChg>
        <pc:picChg chg="add del mod modCrop">
          <ac:chgData name="Megan Morris" userId="57c724f6-41bf-448d-82d6-f2ac98e66270" providerId="ADAL" clId="{42EE44D2-6A42-4D41-A555-E6D3574D991A}" dt="2019-09-24T04:52:08.094" v="7089" actId="478"/>
          <ac:picMkLst>
            <pc:docMk/>
            <pc:sldMk cId="1694710876" sldId="316"/>
            <ac:picMk id="9" creationId="{A00CDB9D-633F-47AB-9770-F0B46539563C}"/>
          </ac:picMkLst>
        </pc:picChg>
        <pc:picChg chg="add del mod ord modCrop">
          <ac:chgData name="Megan Morris" userId="57c724f6-41bf-448d-82d6-f2ac98e66270" providerId="ADAL" clId="{42EE44D2-6A42-4D41-A555-E6D3574D991A}" dt="2019-09-24T04:54:01.113" v="7109" actId="478"/>
          <ac:picMkLst>
            <pc:docMk/>
            <pc:sldMk cId="1694710876" sldId="316"/>
            <ac:picMk id="11" creationId="{5225DF86-DB4C-4AE8-A2B4-74D4BD432669}"/>
          </ac:picMkLst>
        </pc:picChg>
        <pc:picChg chg="add del mod modCrop">
          <ac:chgData name="Megan Morris" userId="57c724f6-41bf-448d-82d6-f2ac98e66270" providerId="ADAL" clId="{42EE44D2-6A42-4D41-A555-E6D3574D991A}" dt="2019-09-24T05:03:07.448" v="7117" actId="478"/>
          <ac:picMkLst>
            <pc:docMk/>
            <pc:sldMk cId="1694710876" sldId="316"/>
            <ac:picMk id="13" creationId="{6E0F619C-DC27-4D5D-8F09-56A684574D92}"/>
          </ac:picMkLst>
        </pc:picChg>
      </pc:sldChg>
      <pc:sldMasterChg chg="modSldLayout">
        <pc:chgData name="Megan Morris" userId="57c724f6-41bf-448d-82d6-f2ac98e66270" providerId="ADAL" clId="{42EE44D2-6A42-4D41-A555-E6D3574D991A}" dt="2019-09-20T04:22:36.255" v="2432" actId="207"/>
        <pc:sldMasterMkLst>
          <pc:docMk/>
          <pc:sldMasterMk cId="3658172205" sldId="2147483648"/>
        </pc:sldMasterMkLst>
        <pc:sldLayoutChg chg="addSp modSp">
          <pc:chgData name="Megan Morris" userId="57c724f6-41bf-448d-82d6-f2ac98e66270" providerId="ADAL" clId="{42EE44D2-6A42-4D41-A555-E6D3574D991A}" dt="2019-09-20T04:22:36.255" v="2432" actId="207"/>
          <pc:sldLayoutMkLst>
            <pc:docMk/>
            <pc:sldMasterMk cId="3658172205" sldId="2147483648"/>
            <pc:sldLayoutMk cId="609266411" sldId="2147483650"/>
          </pc:sldLayoutMkLst>
          <pc:spChg chg="mod">
            <ac:chgData name="Megan Morris" userId="57c724f6-41bf-448d-82d6-f2ac98e66270" providerId="ADAL" clId="{42EE44D2-6A42-4D41-A555-E6D3574D991A}" dt="2019-09-20T04:22:36.255" v="2432" actId="207"/>
            <ac:spMkLst>
              <pc:docMk/>
              <pc:sldMasterMk cId="3658172205" sldId="2147483648"/>
              <pc:sldLayoutMk cId="609266411" sldId="2147483650"/>
              <ac:spMk id="2" creationId="{8A3406FE-C468-4A01-A900-148396B23288}"/>
            </ac:spMkLst>
          </pc:spChg>
          <pc:spChg chg="mod">
            <ac:chgData name="Megan Morris" userId="57c724f6-41bf-448d-82d6-f2ac98e66270" providerId="ADAL" clId="{42EE44D2-6A42-4D41-A555-E6D3574D991A}" dt="2019-09-20T02:23:43.279" v="2378" actId="5793"/>
            <ac:spMkLst>
              <pc:docMk/>
              <pc:sldMasterMk cId="3658172205" sldId="2147483648"/>
              <pc:sldLayoutMk cId="609266411" sldId="2147483650"/>
              <ac:spMk id="3" creationId="{62CCFCAE-0394-4FE0-8461-177112487E44}"/>
            </ac:spMkLst>
          </pc:spChg>
          <pc:spChg chg="mod">
            <ac:chgData name="Megan Morris" userId="57c724f6-41bf-448d-82d6-f2ac98e66270" providerId="ADAL" clId="{42EE44D2-6A42-4D41-A555-E6D3574D991A}" dt="2019-09-13T04:11:24.540" v="5" actId="1076"/>
            <ac:spMkLst>
              <pc:docMk/>
              <pc:sldMasterMk cId="3658172205" sldId="2147483648"/>
              <pc:sldLayoutMk cId="609266411" sldId="2147483650"/>
              <ac:spMk id="4" creationId="{336269BD-276C-42DD-97A6-D992A44690CC}"/>
            </ac:spMkLst>
          </pc:spChg>
          <pc:spChg chg="mod">
            <ac:chgData name="Megan Morris" userId="57c724f6-41bf-448d-82d6-f2ac98e66270" providerId="ADAL" clId="{42EE44D2-6A42-4D41-A555-E6D3574D991A}" dt="2019-09-13T04:11:31.754" v="6" actId="1076"/>
            <ac:spMkLst>
              <pc:docMk/>
              <pc:sldMasterMk cId="3658172205" sldId="2147483648"/>
              <pc:sldLayoutMk cId="609266411" sldId="2147483650"/>
              <ac:spMk id="6" creationId="{CD07030E-F220-4941-AE7B-21D222BB42E7}"/>
            </ac:spMkLst>
          </pc:spChg>
          <pc:spChg chg="add ord">
            <ac:chgData name="Megan Morris" userId="57c724f6-41bf-448d-82d6-f2ac98e66270" providerId="ADAL" clId="{42EE44D2-6A42-4D41-A555-E6D3574D991A}" dt="2019-09-13T04:11:18.853" v="4" actId="167"/>
            <ac:spMkLst>
              <pc:docMk/>
              <pc:sldMasterMk cId="3658172205" sldId="2147483648"/>
              <pc:sldLayoutMk cId="609266411" sldId="2147483650"/>
              <ac:spMk id="7" creationId="{94B4D0DC-9643-4E81-870B-6CB84D223905}"/>
            </ac:spMkLst>
          </pc:spChg>
        </pc:sldLayoutChg>
      </pc:sldMasterChg>
    </pc:docChg>
  </pc:docChgLst>
  <pc:docChgLst>
    <pc:chgData name="Dany Mazboudi" userId="S::medojam@knights.ucf.edu::8cd24057-40f1-44e5-99c5-94b80feae42e" providerId="AD" clId="Web-{67694DF0-E875-57F5-5740-B188F6E150F9}"/>
    <pc:docChg chg="modSld">
      <pc:chgData name="Dany Mazboudi" userId="S::medojam@knights.ucf.edu::8cd24057-40f1-44e5-99c5-94b80feae42e" providerId="AD" clId="Web-{67694DF0-E875-57F5-5740-B188F6E150F9}" dt="2019-09-22T20:41:37.925" v="29" actId="20577"/>
      <pc:docMkLst>
        <pc:docMk/>
      </pc:docMkLst>
      <pc:sldChg chg="modSp">
        <pc:chgData name="Dany Mazboudi" userId="S::medojam@knights.ucf.edu::8cd24057-40f1-44e5-99c5-94b80feae42e" providerId="AD" clId="Web-{67694DF0-E875-57F5-5740-B188F6E150F9}" dt="2019-09-22T20:41:37.925" v="28" actId="20577"/>
        <pc:sldMkLst>
          <pc:docMk/>
          <pc:sldMk cId="3708219270" sldId="259"/>
        </pc:sldMkLst>
        <pc:spChg chg="mod">
          <ac:chgData name="Dany Mazboudi" userId="S::medojam@knights.ucf.edu::8cd24057-40f1-44e5-99c5-94b80feae42e" providerId="AD" clId="Web-{67694DF0-E875-57F5-5740-B188F6E150F9}" dt="2019-09-22T20:41:37.925" v="28" actId="20577"/>
          <ac:spMkLst>
            <pc:docMk/>
            <pc:sldMk cId="3708219270" sldId="259"/>
            <ac:spMk id="34" creationId="{AD0178CB-36A8-4C6F-8B9E-7F03DC1F9150}"/>
          </ac:spMkLst>
        </pc:spChg>
      </pc:sldChg>
    </pc:docChg>
  </pc:docChgLst>
  <pc:docChgLst>
    <pc:chgData name="Jonathan Gilbert" userId="S::jondgilbert@knights.ucf.edu::efc2d30d-4ecb-47a9-940c-0f5d12dd4d45" providerId="AD" clId="Web-{50DEEA10-ED23-B06D-D712-BB41270E0697}"/>
    <pc:docChg chg="modSld">
      <pc:chgData name="Jonathan Gilbert" userId="S::jondgilbert@knights.ucf.edu::efc2d30d-4ecb-47a9-940c-0f5d12dd4d45" providerId="AD" clId="Web-{50DEEA10-ED23-B06D-D712-BB41270E0697}" dt="2019-09-24T00:55:52.544" v="192" actId="1076"/>
      <pc:docMkLst>
        <pc:docMk/>
      </pc:docMkLst>
      <pc:sldChg chg="modSp">
        <pc:chgData name="Jonathan Gilbert" userId="S::jondgilbert@knights.ucf.edu::efc2d30d-4ecb-47a9-940c-0f5d12dd4d45" providerId="AD" clId="Web-{50DEEA10-ED23-B06D-D712-BB41270E0697}" dt="2019-09-24T00:55:52.544" v="192" actId="1076"/>
        <pc:sldMkLst>
          <pc:docMk/>
          <pc:sldMk cId="1050675942" sldId="298"/>
        </pc:sldMkLst>
        <pc:picChg chg="mod">
          <ac:chgData name="Jonathan Gilbert" userId="S::jondgilbert@knights.ucf.edu::efc2d30d-4ecb-47a9-940c-0f5d12dd4d45" providerId="AD" clId="Web-{50DEEA10-ED23-B06D-D712-BB41270E0697}" dt="2019-09-24T00:55:52.544" v="192" actId="1076"/>
          <ac:picMkLst>
            <pc:docMk/>
            <pc:sldMk cId="1050675942" sldId="298"/>
            <ac:picMk id="6" creationId="{7DD0196B-F37B-4194-9D65-0BF97DCF8D19}"/>
          </ac:picMkLst>
        </pc:picChg>
      </pc:sldChg>
      <pc:sldChg chg="addSp modSp">
        <pc:chgData name="Jonathan Gilbert" userId="S::jondgilbert@knights.ucf.edu::efc2d30d-4ecb-47a9-940c-0f5d12dd4d45" providerId="AD" clId="Web-{50DEEA10-ED23-B06D-D712-BB41270E0697}" dt="2019-09-24T00:49:58.937" v="189" actId="20577"/>
        <pc:sldMkLst>
          <pc:docMk/>
          <pc:sldMk cId="4163788867" sldId="303"/>
        </pc:sldMkLst>
        <pc:spChg chg="mod">
          <ac:chgData name="Jonathan Gilbert" userId="S::jondgilbert@knights.ucf.edu::efc2d30d-4ecb-47a9-940c-0f5d12dd4d45" providerId="AD" clId="Web-{50DEEA10-ED23-B06D-D712-BB41270E0697}" dt="2019-09-24T00:43:02.327" v="11" actId="14100"/>
          <ac:spMkLst>
            <pc:docMk/>
            <pc:sldMk cId="4163788867" sldId="303"/>
            <ac:spMk id="3" creationId="{E496A7F0-B1E1-4FE6-AC41-D0FF97224EA3}"/>
          </ac:spMkLst>
        </pc:spChg>
        <pc:spChg chg="add mod">
          <ac:chgData name="Jonathan Gilbert" userId="S::jondgilbert@knights.ucf.edu::efc2d30d-4ecb-47a9-940c-0f5d12dd4d45" providerId="AD" clId="Web-{50DEEA10-ED23-B06D-D712-BB41270E0697}" dt="2019-09-24T00:49:58.937" v="189" actId="20577"/>
          <ac:spMkLst>
            <pc:docMk/>
            <pc:sldMk cId="4163788867" sldId="303"/>
            <ac:spMk id="7" creationId="{06E02C3A-84D4-4A36-AE10-EC91ACBC9FC7}"/>
          </ac:spMkLst>
        </pc:spChg>
      </pc:sldChg>
    </pc:docChg>
  </pc:docChgLst>
  <pc:docChgLst>
    <pc:chgData name="Jonathan Gilbert" userId="S::jondgilbert@knights.ucf.edu::efc2d30d-4ecb-47a9-940c-0f5d12dd4d45" providerId="AD" clId="Web-{A792AD39-4339-8B20-8374-A19D1F0B41F4}"/>
    <pc:docChg chg="addSld modSld">
      <pc:chgData name="Jonathan Gilbert" userId="S::jondgilbert@knights.ucf.edu::efc2d30d-4ecb-47a9-940c-0f5d12dd4d45" providerId="AD" clId="Web-{A792AD39-4339-8B20-8374-A19D1F0B41F4}" dt="2019-09-23T03:36:47.825" v="2529" actId="20577"/>
      <pc:docMkLst>
        <pc:docMk/>
      </pc:docMkLst>
      <pc:sldChg chg="addSp delSp modSp new">
        <pc:chgData name="Jonathan Gilbert" userId="S::jondgilbert@knights.ucf.edu::efc2d30d-4ecb-47a9-940c-0f5d12dd4d45" providerId="AD" clId="Web-{A792AD39-4339-8B20-8374-A19D1F0B41F4}" dt="2019-09-23T02:20:53.160" v="2342" actId="20577"/>
        <pc:sldMkLst>
          <pc:docMk/>
          <pc:sldMk cId="2498744735" sldId="270"/>
        </pc:sldMkLst>
        <pc:spChg chg="mod">
          <ac:chgData name="Jonathan Gilbert" userId="S::jondgilbert@knights.ucf.edu::efc2d30d-4ecb-47a9-940c-0f5d12dd4d45" providerId="AD" clId="Web-{A792AD39-4339-8B20-8374-A19D1F0B41F4}" dt="2019-09-22T23:00:47.937" v="59" actId="20577"/>
          <ac:spMkLst>
            <pc:docMk/>
            <pc:sldMk cId="2498744735" sldId="270"/>
            <ac:spMk id="2" creationId="{C754DE1A-2827-4737-A718-05FD33DFE4FC}"/>
          </ac:spMkLst>
        </pc:spChg>
        <pc:spChg chg="del">
          <ac:chgData name="Jonathan Gilbert" userId="S::jondgilbert@knights.ucf.edu::efc2d30d-4ecb-47a9-940c-0f5d12dd4d45" providerId="AD" clId="Web-{A792AD39-4339-8B20-8374-A19D1F0B41F4}" dt="2019-09-22T23:00:48.296" v="61"/>
          <ac:spMkLst>
            <pc:docMk/>
            <pc:sldMk cId="2498744735" sldId="270"/>
            <ac:spMk id="3" creationId="{618E17CB-1CEA-489C-BE02-2A708AA40A43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0:13:40.325" v="67"/>
          <ac:spMkLst>
            <pc:docMk/>
            <pc:sldMk cId="2498744735" sldId="270"/>
            <ac:spMk id="9" creationId="{86A10A64-C422-44EF-8B74-BA778EC77171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1:00:31.895" v="112"/>
          <ac:spMkLst>
            <pc:docMk/>
            <pc:sldMk cId="2498744735" sldId="270"/>
            <ac:spMk id="11" creationId="{A1C4D8F5-18B8-4122-8D3A-DF9E56B7D5FB}"/>
          </ac:spMkLst>
        </pc:spChg>
        <pc:spChg chg="add del">
          <ac:chgData name="Jonathan Gilbert" userId="S::jondgilbert@knights.ucf.edu::efc2d30d-4ecb-47a9-940c-0f5d12dd4d45" providerId="AD" clId="Web-{A792AD39-4339-8B20-8374-A19D1F0B41F4}" dt="2019-09-23T01:00:51.896" v="114"/>
          <ac:spMkLst>
            <pc:docMk/>
            <pc:sldMk cId="2498744735" sldId="270"/>
            <ac:spMk id="12" creationId="{48025FBB-84A5-4320-ABBD-E0806102D5D6}"/>
          </ac:spMkLst>
        </pc:spChg>
        <pc:spChg chg="add mod">
          <ac:chgData name="Jonathan Gilbert" userId="S::jondgilbert@knights.ucf.edu::efc2d30d-4ecb-47a9-940c-0f5d12dd4d45" providerId="AD" clId="Web-{A792AD39-4339-8B20-8374-A19D1F0B41F4}" dt="2019-09-23T02:20:53.160" v="2342" actId="20577"/>
          <ac:spMkLst>
            <pc:docMk/>
            <pc:sldMk cId="2498744735" sldId="270"/>
            <ac:spMk id="16" creationId="{7845ED7A-8549-4431-A3D7-C241523C373E}"/>
          </ac:spMkLst>
        </pc:spChg>
        <pc:picChg chg="add mod ord">
          <ac:chgData name="Jonathan Gilbert" userId="S::jondgilbert@knights.ucf.edu::efc2d30d-4ecb-47a9-940c-0f5d12dd4d45" providerId="AD" clId="Web-{A792AD39-4339-8B20-8374-A19D1F0B41F4}" dt="2019-09-23T01:14:27.198" v="1799" actId="1076"/>
          <ac:picMkLst>
            <pc:docMk/>
            <pc:sldMk cId="2498744735" sldId="270"/>
            <ac:picMk id="3" creationId="{B253633C-94D1-4E38-9069-DB055C845AB9}"/>
          </ac:picMkLst>
        </pc:picChg>
        <pc:picChg chg="add del mod">
          <ac:chgData name="Jonathan Gilbert" userId="S::jondgilbert@knights.ucf.edu::efc2d30d-4ecb-47a9-940c-0f5d12dd4d45" providerId="AD" clId="Web-{A792AD39-4339-8B20-8374-A19D1F0B41F4}" dt="2019-09-23T00:59:40.955" v="101"/>
          <ac:picMkLst>
            <pc:docMk/>
            <pc:sldMk cId="2498744735" sldId="270"/>
            <ac:picMk id="6" creationId="{3077E1CA-2BFB-4059-B307-61FD7DB7E057}"/>
          </ac:picMkLst>
        </pc:picChg>
        <pc:picChg chg="add del mod ord">
          <ac:chgData name="Jonathan Gilbert" userId="S::jondgilbert@knights.ucf.edu::efc2d30d-4ecb-47a9-940c-0f5d12dd4d45" providerId="AD" clId="Web-{A792AD39-4339-8B20-8374-A19D1F0B41F4}" dt="2019-09-22T23:01:14.015" v="66"/>
          <ac:picMkLst>
            <pc:docMk/>
            <pc:sldMk cId="2498744735" sldId="270"/>
            <ac:picMk id="6" creationId="{CC3F6299-1B62-4670-93D8-99D1B4499FD8}"/>
          </ac:picMkLst>
        </pc:picChg>
        <pc:picChg chg="add del mod">
          <ac:chgData name="Jonathan Gilbert" userId="S::jondgilbert@knights.ucf.edu::efc2d30d-4ecb-47a9-940c-0f5d12dd4d45" providerId="AD" clId="Web-{A792AD39-4339-8B20-8374-A19D1F0B41F4}" dt="2019-09-23T00:18:07.489" v="72"/>
          <ac:picMkLst>
            <pc:docMk/>
            <pc:sldMk cId="2498744735" sldId="270"/>
            <ac:picMk id="7" creationId="{15A79D9E-7695-4C22-9A71-E50F7811F29D}"/>
          </ac:picMkLst>
        </pc:picChg>
        <pc:picChg chg="add del mod">
          <ac:chgData name="Jonathan Gilbert" userId="S::jondgilbert@knights.ucf.edu::efc2d30d-4ecb-47a9-940c-0f5d12dd4d45" providerId="AD" clId="Web-{A792AD39-4339-8B20-8374-A19D1F0B41F4}" dt="2019-09-23T00:59:31.220" v="100"/>
          <ac:picMkLst>
            <pc:docMk/>
            <pc:sldMk cId="2498744735" sldId="270"/>
            <ac:picMk id="8" creationId="{4536E6F6-6BB7-4296-BCD9-1FCE5B59C105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1:14:35.292" v="1802" actId="1076"/>
          <ac:picMkLst>
            <pc:docMk/>
            <pc:sldMk cId="2498744735" sldId="270"/>
            <ac:picMk id="10" creationId="{11DAF6E2-B73F-4FDE-B58C-25DAAB15CA81}"/>
          </ac:picMkLst>
        </pc:picChg>
        <pc:picChg chg="add del mod">
          <ac:chgData name="Jonathan Gilbert" userId="S::jondgilbert@knights.ucf.edu::efc2d30d-4ecb-47a9-940c-0f5d12dd4d45" providerId="AD" clId="Web-{A792AD39-4339-8B20-8374-A19D1F0B41F4}" dt="2019-09-23T00:23:24.311" v="85"/>
          <ac:picMkLst>
            <pc:docMk/>
            <pc:sldMk cId="2498744735" sldId="270"/>
            <ac:picMk id="12" creationId="{5BE460EA-89DC-468B-B52A-0A1E0C0C60AA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1:14:37.995" v="1803" actId="1076"/>
          <ac:picMkLst>
            <pc:docMk/>
            <pc:sldMk cId="2498744735" sldId="270"/>
            <ac:picMk id="14" creationId="{AC1F22FF-2AA4-4544-B122-3B1A50169A48}"/>
          </ac:picMkLst>
        </pc:picChg>
      </pc:sldChg>
      <pc:sldChg chg="addSp delSp modSp new">
        <pc:chgData name="Jonathan Gilbert" userId="S::jondgilbert@knights.ucf.edu::efc2d30d-4ecb-47a9-940c-0f5d12dd4d45" providerId="AD" clId="Web-{A792AD39-4339-8B20-8374-A19D1F0B41F4}" dt="2019-09-23T02:17:50.245" v="2304" actId="14100"/>
        <pc:sldMkLst>
          <pc:docMk/>
          <pc:sldMk cId="563999486" sldId="278"/>
        </pc:sldMkLst>
        <pc:spChg chg="mod">
          <ac:chgData name="Jonathan Gilbert" userId="S::jondgilbert@knights.ucf.edu::efc2d30d-4ecb-47a9-940c-0f5d12dd4d45" providerId="AD" clId="Web-{A792AD39-4339-8B20-8374-A19D1F0B41F4}" dt="2019-09-23T02:03:48.285" v="1911" actId="20577"/>
          <ac:spMkLst>
            <pc:docMk/>
            <pc:sldMk cId="563999486" sldId="278"/>
            <ac:spMk id="2" creationId="{BEF3AD83-DC0B-47CD-9BD6-6C82B1B0703A}"/>
          </ac:spMkLst>
        </pc:spChg>
        <pc:spChg chg="del">
          <ac:chgData name="Jonathan Gilbert" userId="S::jondgilbert@knights.ucf.edu::efc2d30d-4ecb-47a9-940c-0f5d12dd4d45" providerId="AD" clId="Web-{A792AD39-4339-8B20-8374-A19D1F0B41F4}" dt="2019-09-23T01:26:45.309" v="1816"/>
          <ac:spMkLst>
            <pc:docMk/>
            <pc:sldMk cId="563999486" sldId="278"/>
            <ac:spMk id="3" creationId="{E46BBF3D-8106-40C2-A765-3E2C45563D07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1:36:42.242" v="1831"/>
          <ac:spMkLst>
            <pc:docMk/>
            <pc:sldMk cId="563999486" sldId="278"/>
            <ac:spMk id="13" creationId="{58E5C5AA-5358-4895-ACCD-699CB7C503F8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1:38:32.169" v="1834"/>
          <ac:spMkLst>
            <pc:docMk/>
            <pc:sldMk cId="563999486" sldId="278"/>
            <ac:spMk id="17" creationId="{06012275-FA10-4C6C-80AC-1CB583C1D55E}"/>
          </ac:spMkLst>
        </pc:spChg>
        <pc:spChg chg="add mod ord">
          <ac:chgData name="Jonathan Gilbert" userId="S::jondgilbert@knights.ucf.edu::efc2d30d-4ecb-47a9-940c-0f5d12dd4d45" providerId="AD" clId="Web-{A792AD39-4339-8B20-8374-A19D1F0B41F4}" dt="2019-09-23T02:05:48.103" v="1919"/>
          <ac:spMkLst>
            <pc:docMk/>
            <pc:sldMk cId="563999486" sldId="278"/>
            <ac:spMk id="24" creationId="{237D9FBD-996A-4FA5-855D-CB9C4CAD9157}"/>
          </ac:spMkLst>
        </pc:spChg>
        <pc:spChg chg="add mod">
          <ac:chgData name="Jonathan Gilbert" userId="S::jondgilbert@knights.ucf.edu::efc2d30d-4ecb-47a9-940c-0f5d12dd4d45" providerId="AD" clId="Web-{A792AD39-4339-8B20-8374-A19D1F0B41F4}" dt="2019-09-23T02:15:08.253" v="2301" actId="20577"/>
          <ac:spMkLst>
            <pc:docMk/>
            <pc:sldMk cId="563999486" sldId="278"/>
            <ac:spMk id="34" creationId="{A7E0EAB4-9C48-4FF4-8E91-D8F40F7515BF}"/>
          </ac:spMkLst>
        </pc:spChg>
        <pc:picChg chg="add del mod ord">
          <ac:chgData name="Jonathan Gilbert" userId="S::jondgilbert@knights.ucf.edu::efc2d30d-4ecb-47a9-940c-0f5d12dd4d45" providerId="AD" clId="Web-{A792AD39-4339-8B20-8374-A19D1F0B41F4}" dt="2019-09-23T01:32:16.293" v="1830"/>
          <ac:picMkLst>
            <pc:docMk/>
            <pc:sldMk cId="563999486" sldId="278"/>
            <ac:picMk id="6" creationId="{25DBDB76-10E3-4697-BDF7-C1FA4A9F5FFD}"/>
          </ac:picMkLst>
        </pc:picChg>
        <pc:picChg chg="add del mod">
          <ac:chgData name="Jonathan Gilbert" userId="S::jondgilbert@knights.ucf.edu::efc2d30d-4ecb-47a9-940c-0f5d12dd4d45" providerId="AD" clId="Web-{A792AD39-4339-8B20-8374-A19D1F0B41F4}" dt="2019-09-23T01:31:46.229" v="1821"/>
          <ac:picMkLst>
            <pc:docMk/>
            <pc:sldMk cId="563999486" sldId="278"/>
            <ac:picMk id="8" creationId="{4947F44A-4E46-42E7-8C63-418D50DD800F}"/>
          </ac:picMkLst>
        </pc:picChg>
        <pc:picChg chg="add mod ord">
          <ac:chgData name="Jonathan Gilbert" userId="S::jondgilbert@knights.ucf.edu::efc2d30d-4ecb-47a9-940c-0f5d12dd4d45" providerId="AD" clId="Web-{A792AD39-4339-8B20-8374-A19D1F0B41F4}" dt="2019-09-23T01:57:04.735" v="1877" actId="14100"/>
          <ac:picMkLst>
            <pc:docMk/>
            <pc:sldMk cId="563999486" sldId="278"/>
            <ac:picMk id="10" creationId="{F30A2C8E-B7BF-41FD-805A-DB7679F36E0D}"/>
          </ac:picMkLst>
        </pc:picChg>
        <pc:picChg chg="add del mod ord">
          <ac:chgData name="Jonathan Gilbert" userId="S::jondgilbert@knights.ucf.edu::efc2d30d-4ecb-47a9-940c-0f5d12dd4d45" providerId="AD" clId="Web-{A792AD39-4339-8B20-8374-A19D1F0B41F4}" dt="2019-09-23T01:36:47.680" v="1833"/>
          <ac:picMkLst>
            <pc:docMk/>
            <pc:sldMk cId="563999486" sldId="278"/>
            <ac:picMk id="14" creationId="{209B5BD1-7707-4A98-ADFC-B6E3EA870D0A}"/>
          </ac:picMkLst>
        </pc:picChg>
        <pc:picChg chg="add mod ord">
          <ac:chgData name="Jonathan Gilbert" userId="S::jondgilbert@knights.ucf.edu::efc2d30d-4ecb-47a9-940c-0f5d12dd4d45" providerId="AD" clId="Web-{A792AD39-4339-8B20-8374-A19D1F0B41F4}" dt="2019-09-23T01:57:59.893" v="1884" actId="1076"/>
          <ac:picMkLst>
            <pc:docMk/>
            <pc:sldMk cId="563999486" sldId="278"/>
            <ac:picMk id="18" creationId="{1409C836-EDDE-4EFA-ABBE-B14DC15995FE}"/>
          </ac:picMkLst>
        </pc:picChg>
        <pc:picChg chg="add del mod">
          <ac:chgData name="Jonathan Gilbert" userId="S::jondgilbert@knights.ucf.edu::efc2d30d-4ecb-47a9-940c-0f5d12dd4d45" providerId="AD" clId="Web-{A792AD39-4339-8B20-8374-A19D1F0B41F4}" dt="2019-09-23T01:42:23.336" v="1839"/>
          <ac:picMkLst>
            <pc:docMk/>
            <pc:sldMk cId="563999486" sldId="278"/>
            <ac:picMk id="20" creationId="{43CDCFCE-7206-4281-BC46-997E40185019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1:57:56.393" v="1883" actId="1076"/>
          <ac:picMkLst>
            <pc:docMk/>
            <pc:sldMk cId="563999486" sldId="278"/>
            <ac:picMk id="22" creationId="{83AB1608-D5A3-4AC1-9D39-90B67816007C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1:58:09.081" v="1886" actId="1076"/>
          <ac:picMkLst>
            <pc:docMk/>
            <pc:sldMk cId="563999486" sldId="278"/>
            <ac:picMk id="25" creationId="{3118719D-FC65-4051-84AB-9F009FFCFF0D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1:59:40.476" v="1888" actId="1076"/>
          <ac:picMkLst>
            <pc:docMk/>
            <pc:sldMk cId="563999486" sldId="278"/>
            <ac:picMk id="27" creationId="{28CF6262-2930-435E-A4BB-D3E693B2ECB2}"/>
          </ac:picMkLst>
        </pc:picChg>
        <pc:picChg chg="add mod ord">
          <ac:chgData name="Jonathan Gilbert" userId="S::jondgilbert@knights.ucf.edu::efc2d30d-4ecb-47a9-940c-0f5d12dd4d45" providerId="AD" clId="Web-{A792AD39-4339-8B20-8374-A19D1F0B41F4}" dt="2019-09-23T02:01:04.277" v="1892" actId="1076"/>
          <ac:picMkLst>
            <pc:docMk/>
            <pc:sldMk cId="563999486" sldId="278"/>
            <ac:picMk id="29" creationId="{E478A90F-BE43-430C-93CD-C79AF2929BEE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2:17:50.245" v="2304" actId="14100"/>
          <ac:picMkLst>
            <pc:docMk/>
            <pc:sldMk cId="563999486" sldId="278"/>
            <ac:picMk id="31" creationId="{3459153A-9582-498A-99A5-2B89119676E8}"/>
          </ac:picMkLst>
        </pc:picChg>
      </pc:sldChg>
      <pc:sldChg chg="addSp delSp modSp new">
        <pc:chgData name="Jonathan Gilbert" userId="S::jondgilbert@knights.ucf.edu::efc2d30d-4ecb-47a9-940c-0f5d12dd4d45" providerId="AD" clId="Web-{A792AD39-4339-8B20-8374-A19D1F0B41F4}" dt="2019-09-23T02:58:52.831" v="2503" actId="1076"/>
        <pc:sldMkLst>
          <pc:docMk/>
          <pc:sldMk cId="3020824821" sldId="281"/>
        </pc:sldMkLst>
        <pc:spChg chg="mod">
          <ac:chgData name="Jonathan Gilbert" userId="S::jondgilbert@knights.ucf.edu::efc2d30d-4ecb-47a9-940c-0f5d12dd4d45" providerId="AD" clId="Web-{A792AD39-4339-8B20-8374-A19D1F0B41F4}" dt="2019-09-23T02:48:38.844" v="2462" actId="20577"/>
          <ac:spMkLst>
            <pc:docMk/>
            <pc:sldMk cId="3020824821" sldId="281"/>
            <ac:spMk id="2" creationId="{B8315FC9-607B-4249-8B07-DE5B6762619D}"/>
          </ac:spMkLst>
        </pc:spChg>
        <pc:spChg chg="del">
          <ac:chgData name="Jonathan Gilbert" userId="S::jondgilbert@knights.ucf.edu::efc2d30d-4ecb-47a9-940c-0f5d12dd4d45" providerId="AD" clId="Web-{A792AD39-4339-8B20-8374-A19D1F0B41F4}" dt="2019-09-23T02:27:32.225" v="2375"/>
          <ac:spMkLst>
            <pc:docMk/>
            <pc:sldMk cId="3020824821" sldId="281"/>
            <ac:spMk id="3" creationId="{CCEFEAFD-AB41-4B36-9638-2C70A813D144}"/>
          </ac:spMkLst>
        </pc:spChg>
        <pc:spChg chg="add mod">
          <ac:chgData name="Jonathan Gilbert" userId="S::jondgilbert@knights.ucf.edu::efc2d30d-4ecb-47a9-940c-0f5d12dd4d45" providerId="AD" clId="Web-{A792AD39-4339-8B20-8374-A19D1F0B41F4}" dt="2019-09-23T02:58:36.878" v="2500" actId="1076"/>
          <ac:spMkLst>
            <pc:docMk/>
            <pc:sldMk cId="3020824821" sldId="281"/>
            <ac:spMk id="6" creationId="{2527E3D1-7BF5-4F91-B744-DCF5231F29C2}"/>
          </ac:spMkLst>
        </pc:spChg>
        <pc:spChg chg="add mod">
          <ac:chgData name="Jonathan Gilbert" userId="S::jondgilbert@knights.ucf.edu::efc2d30d-4ecb-47a9-940c-0f5d12dd4d45" providerId="AD" clId="Web-{A792AD39-4339-8B20-8374-A19D1F0B41F4}" dt="2019-09-23T02:58:52.831" v="2503" actId="1076"/>
          <ac:spMkLst>
            <pc:docMk/>
            <pc:sldMk cId="3020824821" sldId="281"/>
            <ac:spMk id="7" creationId="{07CC645E-09FA-4216-AD80-4A222711B9F8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2:23:59.340" v="2374"/>
          <ac:spMkLst>
            <pc:docMk/>
            <pc:sldMk cId="3020824821" sldId="281"/>
            <ac:spMk id="8" creationId="{F0AC9354-877E-44B7-A0EC-1D68B9322ADC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2:33:05.037" v="2380"/>
          <ac:spMkLst>
            <pc:docMk/>
            <pc:sldMk cId="3020824821" sldId="281"/>
            <ac:spMk id="12" creationId="{6213DA44-9A94-4361-B98E-2520C816D4DC}"/>
          </ac:spMkLst>
        </pc:spChg>
        <pc:spChg chg="add mod ord">
          <ac:chgData name="Jonathan Gilbert" userId="S::jondgilbert@knights.ucf.edu::efc2d30d-4ecb-47a9-940c-0f5d12dd4d45" providerId="AD" clId="Web-{A792AD39-4339-8B20-8374-A19D1F0B41F4}" dt="2019-09-23T02:56:15.637" v="2482" actId="14100"/>
          <ac:spMkLst>
            <pc:docMk/>
            <pc:sldMk cId="3020824821" sldId="281"/>
            <ac:spMk id="15" creationId="{E90D12F4-1C9B-424F-94C2-B861516FED9C}"/>
          </ac:spMkLst>
        </pc:spChg>
        <pc:spChg chg="add mod ord">
          <ac:chgData name="Jonathan Gilbert" userId="S::jondgilbert@knights.ucf.edu::efc2d30d-4ecb-47a9-940c-0f5d12dd4d45" providerId="AD" clId="Web-{A792AD39-4339-8B20-8374-A19D1F0B41F4}" dt="2019-09-23T02:58:29.018" v="2499" actId="14100"/>
          <ac:spMkLst>
            <pc:docMk/>
            <pc:sldMk cId="3020824821" sldId="281"/>
            <ac:spMk id="18" creationId="{40FE6516-CBAB-4328-9F08-6BAEC508CC18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2:37:22.220" v="2414"/>
          <ac:spMkLst>
            <pc:docMk/>
            <pc:sldMk cId="3020824821" sldId="281"/>
            <ac:spMk id="19" creationId="{A9B7CAF1-4C1D-4E82-B421-56861E7BD5D0}"/>
          </ac:spMkLst>
        </pc:spChg>
        <pc:spChg chg="add del mod">
          <ac:chgData name="Jonathan Gilbert" userId="S::jondgilbert@knights.ucf.edu::efc2d30d-4ecb-47a9-940c-0f5d12dd4d45" providerId="AD" clId="Web-{A792AD39-4339-8B20-8374-A19D1F0B41F4}" dt="2019-09-23T02:37:19.454" v="2413"/>
          <ac:spMkLst>
            <pc:docMk/>
            <pc:sldMk cId="3020824821" sldId="281"/>
            <ac:spMk id="20" creationId="{435A365E-F50E-4C7A-A283-ADE8F69CF54E}"/>
          </ac:spMkLst>
        </pc:spChg>
        <pc:spChg chg="add mod">
          <ac:chgData name="Jonathan Gilbert" userId="S::jondgilbert@knights.ucf.edu::efc2d30d-4ecb-47a9-940c-0f5d12dd4d45" providerId="AD" clId="Web-{A792AD39-4339-8B20-8374-A19D1F0B41F4}" dt="2019-09-23T02:58:42.831" v="2501" actId="1076"/>
          <ac:spMkLst>
            <pc:docMk/>
            <pc:sldMk cId="3020824821" sldId="281"/>
            <ac:spMk id="21" creationId="{B956CE11-568D-4971-B217-CC617B9CE780}"/>
          </ac:spMkLst>
        </pc:spChg>
        <pc:spChg chg="add mod">
          <ac:chgData name="Jonathan Gilbert" userId="S::jondgilbert@knights.ucf.edu::efc2d30d-4ecb-47a9-940c-0f5d12dd4d45" providerId="AD" clId="Web-{A792AD39-4339-8B20-8374-A19D1F0B41F4}" dt="2019-09-23T02:58:47.503" v="2502" actId="1076"/>
          <ac:spMkLst>
            <pc:docMk/>
            <pc:sldMk cId="3020824821" sldId="281"/>
            <ac:spMk id="22" creationId="{3F0F973D-9CE0-4CCC-BFE2-15A4DB9183E5}"/>
          </ac:spMkLst>
        </pc:spChg>
        <pc:spChg chg="add mod">
          <ac:chgData name="Jonathan Gilbert" userId="S::jondgilbert@knights.ucf.edu::efc2d30d-4ecb-47a9-940c-0f5d12dd4d45" providerId="AD" clId="Web-{A792AD39-4339-8B20-8374-A19D1F0B41F4}" dt="2019-09-23T02:50:25.384" v="2466" actId="20577"/>
          <ac:spMkLst>
            <pc:docMk/>
            <pc:sldMk cId="3020824821" sldId="281"/>
            <ac:spMk id="26" creationId="{934B15AB-977B-42DB-8440-0E868CA2701D}"/>
          </ac:spMkLst>
        </pc:spChg>
        <pc:picChg chg="add del mod ord">
          <ac:chgData name="Jonathan Gilbert" userId="S::jondgilbert@knights.ucf.edu::efc2d30d-4ecb-47a9-940c-0f5d12dd4d45" providerId="AD" clId="Web-{A792AD39-4339-8B20-8374-A19D1F0B41F4}" dt="2019-09-23T02:27:43.834" v="2379"/>
          <ac:picMkLst>
            <pc:docMk/>
            <pc:sldMk cId="3020824821" sldId="281"/>
            <ac:picMk id="9" creationId="{D10794D9-7988-486D-BADD-E107853A443F}"/>
          </ac:picMkLst>
        </pc:picChg>
        <pc:picChg chg="add mod ord">
          <ac:chgData name="Jonathan Gilbert" userId="S::jondgilbert@knights.ucf.edu::efc2d30d-4ecb-47a9-940c-0f5d12dd4d45" providerId="AD" clId="Web-{A792AD39-4339-8B20-8374-A19D1F0B41F4}" dt="2019-09-23T02:57:31.640" v="2496"/>
          <ac:picMkLst>
            <pc:docMk/>
            <pc:sldMk cId="3020824821" sldId="281"/>
            <ac:picMk id="13" creationId="{6363B4E0-F130-4DCC-8285-C0173592D083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2:57:18.140" v="2493"/>
          <ac:picMkLst>
            <pc:docMk/>
            <pc:sldMk cId="3020824821" sldId="281"/>
            <ac:picMk id="16" creationId="{D103634E-AEE0-4327-A600-4522FAA3B841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2:57:26.546" v="2495"/>
          <ac:picMkLst>
            <pc:docMk/>
            <pc:sldMk cId="3020824821" sldId="281"/>
            <ac:picMk id="23" creationId="{2CAFB27F-1EA2-4EC5-817A-36898A67FAC7}"/>
          </ac:picMkLst>
        </pc:picChg>
        <pc:picChg chg="add mod">
          <ac:chgData name="Jonathan Gilbert" userId="S::jondgilbert@knights.ucf.edu::efc2d30d-4ecb-47a9-940c-0f5d12dd4d45" providerId="AD" clId="Web-{A792AD39-4339-8B20-8374-A19D1F0B41F4}" dt="2019-09-23T02:57:46.750" v="2498"/>
          <ac:picMkLst>
            <pc:docMk/>
            <pc:sldMk cId="3020824821" sldId="281"/>
            <ac:picMk id="27" creationId="{3B1E09FE-0CCA-42CB-8F54-AA25DA60CAF4}"/>
          </ac:picMkLst>
        </pc:picChg>
      </pc:sldChg>
      <pc:sldChg chg="addSp delSp modSp new">
        <pc:chgData name="Jonathan Gilbert" userId="S::jondgilbert@knights.ucf.edu::efc2d30d-4ecb-47a9-940c-0f5d12dd4d45" providerId="AD" clId="Web-{A792AD39-4339-8B20-8374-A19D1F0B41F4}" dt="2019-09-23T03:36:45.996" v="2526" actId="20577"/>
        <pc:sldMkLst>
          <pc:docMk/>
          <pc:sldMk cId="3556722899" sldId="284"/>
        </pc:sldMkLst>
        <pc:spChg chg="mod">
          <ac:chgData name="Jonathan Gilbert" userId="S::jondgilbert@knights.ucf.edu::efc2d30d-4ecb-47a9-940c-0f5d12dd4d45" providerId="AD" clId="Web-{A792AD39-4339-8B20-8374-A19D1F0B41F4}" dt="2019-09-23T03:36:45.996" v="2526" actId="20577"/>
          <ac:spMkLst>
            <pc:docMk/>
            <pc:sldMk cId="3556722899" sldId="284"/>
            <ac:spMk id="2" creationId="{153A4520-37E6-4821-9BBD-6C86BC2F01FD}"/>
          </ac:spMkLst>
        </pc:spChg>
        <pc:spChg chg="del">
          <ac:chgData name="Jonathan Gilbert" userId="S::jondgilbert@knights.ucf.edu::efc2d30d-4ecb-47a9-940c-0f5d12dd4d45" providerId="AD" clId="Web-{A792AD39-4339-8B20-8374-A19D1F0B41F4}" dt="2019-09-23T03:22:07.693" v="2505"/>
          <ac:spMkLst>
            <pc:docMk/>
            <pc:sldMk cId="3556722899" sldId="284"/>
            <ac:spMk id="3" creationId="{0D7578D3-E5AD-49FB-B063-DED8501CA30A}"/>
          </ac:spMkLst>
        </pc:spChg>
        <pc:picChg chg="add mod ord">
          <ac:chgData name="Jonathan Gilbert" userId="S::jondgilbert@knights.ucf.edu::efc2d30d-4ecb-47a9-940c-0f5d12dd4d45" providerId="AD" clId="Web-{A792AD39-4339-8B20-8374-A19D1F0B41F4}" dt="2019-09-23T03:22:07.693" v="2505"/>
          <ac:picMkLst>
            <pc:docMk/>
            <pc:sldMk cId="3556722899" sldId="284"/>
            <ac:picMk id="6" creationId="{9A5B433F-BFD0-4177-9A2D-B162597E3433}"/>
          </ac:picMkLst>
        </pc:picChg>
      </pc:sldChg>
    </pc:docChg>
  </pc:docChgLst>
  <pc:docChgLst>
    <pc:chgData name="Megan Morris" userId="57c724f6-41bf-448d-82d6-f2ac98e66270" providerId="ADAL" clId="{BD3CB338-3716-4DA7-A1E4-11A6C1C74C16}"/>
    <pc:docChg chg="undo redo custSel addSld delSld modSld sldOrd">
      <pc:chgData name="Megan Morris" userId="57c724f6-41bf-448d-82d6-f2ac98e66270" providerId="ADAL" clId="{BD3CB338-3716-4DA7-A1E4-11A6C1C74C16}" dt="2019-09-23T02:00:47.033" v="1247" actId="122"/>
      <pc:docMkLst>
        <pc:docMk/>
      </pc:docMkLst>
      <pc:sldChg chg="modSp ord">
        <pc:chgData name="Megan Morris" userId="57c724f6-41bf-448d-82d6-f2ac98e66270" providerId="ADAL" clId="{BD3CB338-3716-4DA7-A1E4-11A6C1C74C16}" dt="2019-09-23T00:19:02.261" v="668" actId="5793"/>
        <pc:sldMkLst>
          <pc:docMk/>
          <pc:sldMk cId="3708219270" sldId="259"/>
        </pc:sldMkLst>
        <pc:spChg chg="mod">
          <ac:chgData name="Megan Morris" userId="57c724f6-41bf-448d-82d6-f2ac98e66270" providerId="ADAL" clId="{BD3CB338-3716-4DA7-A1E4-11A6C1C74C16}" dt="2019-09-23T00:19:02.261" v="668" actId="5793"/>
          <ac:spMkLst>
            <pc:docMk/>
            <pc:sldMk cId="3708219270" sldId="259"/>
            <ac:spMk id="34" creationId="{AD0178CB-36A8-4C6F-8B9E-7F03DC1F9150}"/>
          </ac:spMkLst>
        </pc:spChg>
      </pc:sldChg>
      <pc:sldChg chg="modSp ord">
        <pc:chgData name="Megan Morris" userId="57c724f6-41bf-448d-82d6-f2ac98e66270" providerId="ADAL" clId="{BD3CB338-3716-4DA7-A1E4-11A6C1C74C16}" dt="2019-09-23T01:49:19.535" v="1237" actId="14826"/>
        <pc:sldMkLst>
          <pc:docMk/>
          <pc:sldMk cId="1472767858" sldId="262"/>
        </pc:sldMkLst>
        <pc:picChg chg="mod">
          <ac:chgData name="Megan Morris" userId="57c724f6-41bf-448d-82d6-f2ac98e66270" providerId="ADAL" clId="{BD3CB338-3716-4DA7-A1E4-11A6C1C74C16}" dt="2019-09-23T01:49:19.535" v="1237" actId="14826"/>
          <ac:picMkLst>
            <pc:docMk/>
            <pc:sldMk cId="1472767858" sldId="262"/>
            <ac:picMk id="7" creationId="{CCAD2887-038C-4491-B528-81A580E6153E}"/>
          </ac:picMkLst>
        </pc:picChg>
      </pc:sldChg>
      <pc:sldChg chg="addSp delSp modSp ord">
        <pc:chgData name="Megan Morris" userId="57c724f6-41bf-448d-82d6-f2ac98e66270" providerId="ADAL" clId="{BD3CB338-3716-4DA7-A1E4-11A6C1C74C16}" dt="2019-09-23T02:00:42.067" v="1246" actId="122"/>
        <pc:sldMkLst>
          <pc:docMk/>
          <pc:sldMk cId="3387694724" sldId="265"/>
        </pc:sldMkLst>
        <pc:spChg chg="mod">
          <ac:chgData name="Megan Morris" userId="57c724f6-41bf-448d-82d6-f2ac98e66270" providerId="ADAL" clId="{BD3CB338-3716-4DA7-A1E4-11A6C1C74C16}" dt="2019-09-23T02:00:42.067" v="1246" actId="122"/>
          <ac:spMkLst>
            <pc:docMk/>
            <pc:sldMk cId="3387694724" sldId="265"/>
            <ac:spMk id="2" creationId="{34128737-1DB1-4534-9A52-30AEE37DC967}"/>
          </ac:spMkLst>
        </pc:spChg>
        <pc:spChg chg="del mod">
          <ac:chgData name="Megan Morris" userId="57c724f6-41bf-448d-82d6-f2ac98e66270" providerId="ADAL" clId="{BD3CB338-3716-4DA7-A1E4-11A6C1C74C16}" dt="2019-09-23T00:00:35.835" v="402" actId="478"/>
          <ac:spMkLst>
            <pc:docMk/>
            <pc:sldMk cId="3387694724" sldId="265"/>
            <ac:spMk id="3" creationId="{E6B8B0A2-59DD-486C-8D2D-7CB00B84E1EC}"/>
          </ac:spMkLst>
        </pc:spChg>
        <pc:graphicFrameChg chg="add mod modGraphic">
          <ac:chgData name="Megan Morris" userId="57c724f6-41bf-448d-82d6-f2ac98e66270" providerId="ADAL" clId="{BD3CB338-3716-4DA7-A1E4-11A6C1C74C16}" dt="2019-09-23T01:55:51.108" v="1244" actId="14100"/>
          <ac:graphicFrameMkLst>
            <pc:docMk/>
            <pc:sldMk cId="3387694724" sldId="265"/>
            <ac:graphicFrameMk id="6" creationId="{78ADB409-0ABB-41BA-AE9F-D6E2D0BD8307}"/>
          </ac:graphicFrameMkLst>
        </pc:graphicFrameChg>
      </pc:sldChg>
      <pc:sldChg chg="addSp delSp modSp ord">
        <pc:chgData name="Megan Morris" userId="57c724f6-41bf-448d-82d6-f2ac98e66270" providerId="ADAL" clId="{BD3CB338-3716-4DA7-A1E4-11A6C1C74C16}" dt="2019-09-23T00:53:07.150" v="1211" actId="14100"/>
        <pc:sldMkLst>
          <pc:docMk/>
          <pc:sldMk cId="3912003128" sldId="266"/>
        </pc:sldMkLst>
        <pc:spChg chg="mod">
          <ac:chgData name="Megan Morris" userId="57c724f6-41bf-448d-82d6-f2ac98e66270" providerId="ADAL" clId="{BD3CB338-3716-4DA7-A1E4-11A6C1C74C16}" dt="2019-09-23T00:47:11.496" v="1084" actId="1076"/>
          <ac:spMkLst>
            <pc:docMk/>
            <pc:sldMk cId="3912003128" sldId="266"/>
            <ac:spMk id="2" creationId="{96FF7F5A-BABD-44F4-A5F2-283CBA146336}"/>
          </ac:spMkLst>
        </pc:spChg>
        <pc:spChg chg="del">
          <ac:chgData name="Megan Morris" userId="57c724f6-41bf-448d-82d6-f2ac98e66270" providerId="ADAL" clId="{BD3CB338-3716-4DA7-A1E4-11A6C1C74C16}" dt="2019-09-23T00:19:42.475" v="669" actId="478"/>
          <ac:spMkLst>
            <pc:docMk/>
            <pc:sldMk cId="3912003128" sldId="266"/>
            <ac:spMk id="3" creationId="{2F372A48-4DF6-4529-8F70-89634413FEE1}"/>
          </ac:spMkLst>
        </pc:spChg>
        <pc:spChg chg="add del mod">
          <ac:chgData name="Megan Morris" userId="57c724f6-41bf-448d-82d6-f2ac98e66270" providerId="ADAL" clId="{BD3CB338-3716-4DA7-A1E4-11A6C1C74C16}" dt="2019-09-23T00:46:25.015" v="1078" actId="478"/>
          <ac:spMkLst>
            <pc:docMk/>
            <pc:sldMk cId="3912003128" sldId="266"/>
            <ac:spMk id="8" creationId="{5DBCDC5A-EC0F-41AB-B626-53E817F7816A}"/>
          </ac:spMkLst>
        </pc:spChg>
        <pc:graphicFrameChg chg="add del mod modGraphic">
          <ac:chgData name="Megan Morris" userId="57c724f6-41bf-448d-82d6-f2ac98e66270" providerId="ADAL" clId="{BD3CB338-3716-4DA7-A1E4-11A6C1C74C16}" dt="2019-09-23T00:53:07.150" v="1211" actId="14100"/>
          <ac:graphicFrameMkLst>
            <pc:docMk/>
            <pc:sldMk cId="3912003128" sldId="266"/>
            <ac:graphicFrameMk id="6" creationId="{DB93EFFF-A973-418F-9AF9-39CBD58FF9AD}"/>
          </ac:graphicFrameMkLst>
        </pc:graphicFrameChg>
      </pc:sldChg>
      <pc:sldChg chg="ord">
        <pc:chgData name="Megan Morris" userId="57c724f6-41bf-448d-82d6-f2ac98e66270" providerId="ADAL" clId="{BD3CB338-3716-4DA7-A1E4-11A6C1C74C16}" dt="2019-09-23T00:00:14.019" v="400"/>
        <pc:sldMkLst>
          <pc:docMk/>
          <pc:sldMk cId="567514441" sldId="267"/>
        </pc:sldMkLst>
      </pc:sldChg>
      <pc:sldChg chg="addSp delSp modSp add">
        <pc:chgData name="Megan Morris" userId="57c724f6-41bf-448d-82d6-f2ac98e66270" providerId="ADAL" clId="{BD3CB338-3716-4DA7-A1E4-11A6C1C74C16}" dt="2019-09-23T01:48:10.013" v="1236" actId="20577"/>
        <pc:sldMkLst>
          <pc:docMk/>
          <pc:sldMk cId="3661361970" sldId="271"/>
        </pc:sldMkLst>
        <pc:spChg chg="add mod">
          <ac:chgData name="Megan Morris" userId="57c724f6-41bf-448d-82d6-f2ac98e66270" providerId="ADAL" clId="{BD3CB338-3716-4DA7-A1E4-11A6C1C74C16}" dt="2019-09-22T23:51:23.471" v="173" actId="207"/>
          <ac:spMkLst>
            <pc:docMk/>
            <pc:sldMk cId="3661361970" sldId="271"/>
            <ac:spMk id="9" creationId="{D0F4DDE9-8F2E-4092-AFAF-A08D4EB56A5D}"/>
          </ac:spMkLst>
        </pc:spChg>
        <pc:spChg chg="del">
          <ac:chgData name="Megan Morris" userId="57c724f6-41bf-448d-82d6-f2ac98e66270" providerId="ADAL" clId="{BD3CB338-3716-4DA7-A1E4-11A6C1C74C16}" dt="2019-09-22T23:45:02.889" v="60" actId="478"/>
          <ac:spMkLst>
            <pc:docMk/>
            <pc:sldMk cId="3661361970" sldId="271"/>
            <ac:spMk id="11" creationId="{17ECA268-152A-4CDF-88C5-619D52A91357}"/>
          </ac:spMkLst>
        </pc:spChg>
        <pc:spChg chg="mod">
          <ac:chgData name="Megan Morris" userId="57c724f6-41bf-448d-82d6-f2ac98e66270" providerId="ADAL" clId="{BD3CB338-3716-4DA7-A1E4-11A6C1C74C16}" dt="2019-09-22T23:51:16.454" v="171" actId="404"/>
          <ac:spMkLst>
            <pc:docMk/>
            <pc:sldMk cId="3661361970" sldId="271"/>
            <ac:spMk id="12" creationId="{18462658-80BF-4054-A5DD-69B0639D9A0E}"/>
          </ac:spMkLst>
        </pc:spChg>
        <pc:spChg chg="add mod">
          <ac:chgData name="Megan Morris" userId="57c724f6-41bf-448d-82d6-f2ac98e66270" providerId="ADAL" clId="{BD3CB338-3716-4DA7-A1E4-11A6C1C74C16}" dt="2019-09-22T23:51:16.454" v="171" actId="404"/>
          <ac:spMkLst>
            <pc:docMk/>
            <pc:sldMk cId="3661361970" sldId="271"/>
            <ac:spMk id="13" creationId="{0DF08159-2876-49FA-BAA0-E1BDF9A144FB}"/>
          </ac:spMkLst>
        </pc:spChg>
        <pc:spChg chg="add mod">
          <ac:chgData name="Megan Morris" userId="57c724f6-41bf-448d-82d6-f2ac98e66270" providerId="ADAL" clId="{BD3CB338-3716-4DA7-A1E4-11A6C1C74C16}" dt="2019-09-23T01:48:10.013" v="1236" actId="20577"/>
          <ac:spMkLst>
            <pc:docMk/>
            <pc:sldMk cId="3661361970" sldId="271"/>
            <ac:spMk id="14" creationId="{9AA64B64-74CE-4517-9D73-F712143ACCCA}"/>
          </ac:spMkLst>
        </pc:spChg>
        <pc:spChg chg="add mod">
          <ac:chgData name="Megan Morris" userId="57c724f6-41bf-448d-82d6-f2ac98e66270" providerId="ADAL" clId="{BD3CB338-3716-4DA7-A1E4-11A6C1C74C16}" dt="2019-09-22T23:52:15.965" v="199" actId="1076"/>
          <ac:spMkLst>
            <pc:docMk/>
            <pc:sldMk cId="3661361970" sldId="271"/>
            <ac:spMk id="15" creationId="{DDBE1209-D707-403E-88C2-16524B6461EC}"/>
          </ac:spMkLst>
        </pc:spChg>
        <pc:spChg chg="add mod">
          <ac:chgData name="Megan Morris" userId="57c724f6-41bf-448d-82d6-f2ac98e66270" providerId="ADAL" clId="{BD3CB338-3716-4DA7-A1E4-11A6C1C74C16}" dt="2019-09-22T23:53:12.013" v="228" actId="14100"/>
          <ac:spMkLst>
            <pc:docMk/>
            <pc:sldMk cId="3661361970" sldId="271"/>
            <ac:spMk id="16" creationId="{B7605109-F5F3-44F5-A90A-82C1D4BB9013}"/>
          </ac:spMkLst>
        </pc:spChg>
        <pc:spChg chg="add mod">
          <ac:chgData name="Megan Morris" userId="57c724f6-41bf-448d-82d6-f2ac98e66270" providerId="ADAL" clId="{BD3CB338-3716-4DA7-A1E4-11A6C1C74C16}" dt="2019-09-22T23:54:15.765" v="249" actId="14100"/>
          <ac:spMkLst>
            <pc:docMk/>
            <pc:sldMk cId="3661361970" sldId="271"/>
            <ac:spMk id="17" creationId="{77083038-5A2F-4EC1-A78B-27EE705296B2}"/>
          </ac:spMkLst>
        </pc:spChg>
        <pc:spChg chg="add mod">
          <ac:chgData name="Megan Morris" userId="57c724f6-41bf-448d-82d6-f2ac98e66270" providerId="ADAL" clId="{BD3CB338-3716-4DA7-A1E4-11A6C1C74C16}" dt="2019-09-22T23:53:33.663" v="242" actId="20577"/>
          <ac:spMkLst>
            <pc:docMk/>
            <pc:sldMk cId="3661361970" sldId="271"/>
            <ac:spMk id="18" creationId="{3990B2ED-D8CB-4A9D-8A61-6DDD7B21EAE3}"/>
          </ac:spMkLst>
        </pc:spChg>
        <pc:spChg chg="add mod">
          <ac:chgData name="Megan Morris" userId="57c724f6-41bf-448d-82d6-f2ac98e66270" providerId="ADAL" clId="{BD3CB338-3716-4DA7-A1E4-11A6C1C74C16}" dt="2019-09-22T23:53:43.575" v="244" actId="1076"/>
          <ac:spMkLst>
            <pc:docMk/>
            <pc:sldMk cId="3661361970" sldId="271"/>
            <ac:spMk id="19" creationId="{C44C2568-A4BC-4D86-8528-6C239DC1EE4F}"/>
          </ac:spMkLst>
        </pc:spChg>
        <pc:spChg chg="add mod">
          <ac:chgData name="Megan Morris" userId="57c724f6-41bf-448d-82d6-f2ac98e66270" providerId="ADAL" clId="{BD3CB338-3716-4DA7-A1E4-11A6C1C74C16}" dt="2019-09-22T23:54:23.326" v="251" actId="1076"/>
          <ac:spMkLst>
            <pc:docMk/>
            <pc:sldMk cId="3661361970" sldId="271"/>
            <ac:spMk id="20" creationId="{D7CFF0F1-F6DE-4BAC-B426-4ADF0B787A91}"/>
          </ac:spMkLst>
        </pc:spChg>
        <pc:spChg chg="add mod">
          <ac:chgData name="Megan Morris" userId="57c724f6-41bf-448d-82d6-f2ac98e66270" providerId="ADAL" clId="{BD3CB338-3716-4DA7-A1E4-11A6C1C74C16}" dt="2019-09-22T23:55:28.526" v="270" actId="1076"/>
          <ac:spMkLst>
            <pc:docMk/>
            <pc:sldMk cId="3661361970" sldId="271"/>
            <ac:spMk id="21" creationId="{255AFFB6-1A66-4FC8-B47E-FD726A0F57E7}"/>
          </ac:spMkLst>
        </pc:spChg>
        <pc:spChg chg="add mod">
          <ac:chgData name="Megan Morris" userId="57c724f6-41bf-448d-82d6-f2ac98e66270" providerId="ADAL" clId="{BD3CB338-3716-4DA7-A1E4-11A6C1C74C16}" dt="2019-09-22T23:55:34.637" v="271" actId="1076"/>
          <ac:spMkLst>
            <pc:docMk/>
            <pc:sldMk cId="3661361970" sldId="271"/>
            <ac:spMk id="22" creationId="{3DC2040B-7899-4FB4-9B72-B8B936BC028C}"/>
          </ac:spMkLst>
        </pc:spChg>
        <pc:spChg chg="add mod">
          <ac:chgData name="Megan Morris" userId="57c724f6-41bf-448d-82d6-f2ac98e66270" providerId="ADAL" clId="{BD3CB338-3716-4DA7-A1E4-11A6C1C74C16}" dt="2019-09-22T23:56:22.185" v="304" actId="1076"/>
          <ac:spMkLst>
            <pc:docMk/>
            <pc:sldMk cId="3661361970" sldId="271"/>
            <ac:spMk id="23" creationId="{0D355FE9-B915-4AE8-816B-26A9A968D629}"/>
          </ac:spMkLst>
        </pc:spChg>
        <pc:spChg chg="add mod">
          <ac:chgData name="Megan Morris" userId="57c724f6-41bf-448d-82d6-f2ac98e66270" providerId="ADAL" clId="{BD3CB338-3716-4DA7-A1E4-11A6C1C74C16}" dt="2019-09-22T23:57:03.617" v="333" actId="1076"/>
          <ac:spMkLst>
            <pc:docMk/>
            <pc:sldMk cId="3661361970" sldId="271"/>
            <ac:spMk id="24" creationId="{EBA6B96B-F6C5-4B6C-BCE7-FF4FC5F1C1B8}"/>
          </ac:spMkLst>
        </pc:spChg>
        <pc:spChg chg="add mod">
          <ac:chgData name="Megan Morris" userId="57c724f6-41bf-448d-82d6-f2ac98e66270" providerId="ADAL" clId="{BD3CB338-3716-4DA7-A1E4-11A6C1C74C16}" dt="2019-09-22T23:57:49.887" v="377" actId="1076"/>
          <ac:spMkLst>
            <pc:docMk/>
            <pc:sldMk cId="3661361970" sldId="271"/>
            <ac:spMk id="25" creationId="{B8B79CE5-D5C4-4FB5-91B7-E17071559C09}"/>
          </ac:spMkLst>
        </pc:spChg>
        <pc:spChg chg="add mod">
          <ac:chgData name="Megan Morris" userId="57c724f6-41bf-448d-82d6-f2ac98e66270" providerId="ADAL" clId="{BD3CB338-3716-4DA7-A1E4-11A6C1C74C16}" dt="2019-09-22T23:58:19.374" v="380" actId="1076"/>
          <ac:spMkLst>
            <pc:docMk/>
            <pc:sldMk cId="3661361970" sldId="271"/>
            <ac:spMk id="26" creationId="{9EE1DB44-3030-401B-A7C3-74AF3EF87596}"/>
          </ac:spMkLst>
        </pc:spChg>
        <pc:spChg chg="add mod">
          <ac:chgData name="Megan Morris" userId="57c724f6-41bf-448d-82d6-f2ac98e66270" providerId="ADAL" clId="{BD3CB338-3716-4DA7-A1E4-11A6C1C74C16}" dt="2019-09-22T23:58:19.374" v="380" actId="1076"/>
          <ac:spMkLst>
            <pc:docMk/>
            <pc:sldMk cId="3661361970" sldId="271"/>
            <ac:spMk id="27" creationId="{1B6D571A-61CC-40E0-BDDE-EF0AD7E01D4C}"/>
          </ac:spMkLst>
        </pc:spChg>
        <pc:spChg chg="add mod">
          <ac:chgData name="Megan Morris" userId="57c724f6-41bf-448d-82d6-f2ac98e66270" providerId="ADAL" clId="{BD3CB338-3716-4DA7-A1E4-11A6C1C74C16}" dt="2019-09-22T23:58:28.524" v="382" actId="1076"/>
          <ac:spMkLst>
            <pc:docMk/>
            <pc:sldMk cId="3661361970" sldId="271"/>
            <ac:spMk id="28" creationId="{FD2795D9-4B61-4246-B178-347703ADA062}"/>
          </ac:spMkLst>
        </pc:spChg>
        <pc:spChg chg="add mod">
          <ac:chgData name="Megan Morris" userId="57c724f6-41bf-448d-82d6-f2ac98e66270" providerId="ADAL" clId="{BD3CB338-3716-4DA7-A1E4-11A6C1C74C16}" dt="2019-09-22T23:58:47.844" v="390" actId="20577"/>
          <ac:spMkLst>
            <pc:docMk/>
            <pc:sldMk cId="3661361970" sldId="271"/>
            <ac:spMk id="29" creationId="{D0771CBE-0F41-40AF-B147-E1036DFD260F}"/>
          </ac:spMkLst>
        </pc:spChg>
        <pc:spChg chg="add mod">
          <ac:chgData name="Megan Morris" userId="57c724f6-41bf-448d-82d6-f2ac98e66270" providerId="ADAL" clId="{BD3CB338-3716-4DA7-A1E4-11A6C1C74C16}" dt="2019-09-22T23:59:04.390" v="394" actId="1076"/>
          <ac:spMkLst>
            <pc:docMk/>
            <pc:sldMk cId="3661361970" sldId="271"/>
            <ac:spMk id="30" creationId="{184F509E-9BF6-4E69-AFD3-B75800F1624F}"/>
          </ac:spMkLst>
        </pc:spChg>
        <pc:picChg chg="mod">
          <ac:chgData name="Megan Morris" userId="57c724f6-41bf-448d-82d6-f2ac98e66270" providerId="ADAL" clId="{BD3CB338-3716-4DA7-A1E4-11A6C1C74C16}" dt="2019-09-22T23:48:27.349" v="80" actId="14100"/>
          <ac:picMkLst>
            <pc:docMk/>
            <pc:sldMk cId="3661361970" sldId="271"/>
            <ac:picMk id="8" creationId="{97FA1274-0315-4939-A38B-1C81D3398101}"/>
          </ac:picMkLst>
        </pc:picChg>
        <pc:picChg chg="mod">
          <ac:chgData name="Megan Morris" userId="57c724f6-41bf-448d-82d6-f2ac98e66270" providerId="ADAL" clId="{BD3CB338-3716-4DA7-A1E4-11A6C1C74C16}" dt="2019-09-22T23:48:31.975" v="81" actId="14100"/>
          <ac:picMkLst>
            <pc:docMk/>
            <pc:sldMk cId="3661361970" sldId="271"/>
            <ac:picMk id="10" creationId="{04773A54-E1F2-4E48-960F-40C5C8B60D22}"/>
          </ac:picMkLst>
        </pc:picChg>
      </pc:sldChg>
      <pc:sldChg chg="addSp delSp modSp add ord">
        <pc:chgData name="Megan Morris" userId="57c724f6-41bf-448d-82d6-f2ac98e66270" providerId="ADAL" clId="{BD3CB338-3716-4DA7-A1E4-11A6C1C74C16}" dt="2019-09-23T01:47:50.295" v="1225" actId="20577"/>
        <pc:sldMkLst>
          <pc:docMk/>
          <pc:sldMk cId="2964700495" sldId="272"/>
        </pc:sldMkLst>
        <pc:spChg chg="mod">
          <ac:chgData name="Megan Morris" userId="57c724f6-41bf-448d-82d6-f2ac98e66270" providerId="ADAL" clId="{BD3CB338-3716-4DA7-A1E4-11A6C1C74C16}" dt="2019-09-23T01:46:53.198" v="1214" actId="1076"/>
          <ac:spMkLst>
            <pc:docMk/>
            <pc:sldMk cId="2964700495" sldId="272"/>
            <ac:spMk id="12" creationId="{18462658-80BF-4054-A5DD-69B0639D9A0E}"/>
          </ac:spMkLst>
        </pc:spChg>
        <pc:spChg chg="add mod">
          <ac:chgData name="Megan Morris" userId="57c724f6-41bf-448d-82d6-f2ac98e66270" providerId="ADAL" clId="{BD3CB338-3716-4DA7-A1E4-11A6C1C74C16}" dt="2019-09-23T01:46:47.570" v="1213" actId="1076"/>
          <ac:spMkLst>
            <pc:docMk/>
            <pc:sldMk cId="2964700495" sldId="272"/>
            <ac:spMk id="13" creationId="{0BF5841A-9A60-4093-A87B-F7161028E2F2}"/>
          </ac:spMkLst>
        </pc:spChg>
        <pc:spChg chg="add del mod">
          <ac:chgData name="Megan Morris" userId="57c724f6-41bf-448d-82d6-f2ac98e66270" providerId="ADAL" clId="{BD3CB338-3716-4DA7-A1E4-11A6C1C74C16}" dt="2019-09-22T23:47:16.487" v="69" actId="478"/>
          <ac:spMkLst>
            <pc:docMk/>
            <pc:sldMk cId="2964700495" sldId="272"/>
            <ac:spMk id="14" creationId="{C3906B89-CBF6-4F06-AFAC-DA067F6E1CAE}"/>
          </ac:spMkLst>
        </pc:spChg>
        <pc:spChg chg="add mod">
          <ac:chgData name="Megan Morris" userId="57c724f6-41bf-448d-82d6-f2ac98e66270" providerId="ADAL" clId="{BD3CB338-3716-4DA7-A1E4-11A6C1C74C16}" dt="2019-09-23T01:47:50.295" v="1225" actId="20577"/>
          <ac:spMkLst>
            <pc:docMk/>
            <pc:sldMk cId="2964700495" sldId="272"/>
            <ac:spMk id="16" creationId="{D01D3AC0-7023-4D38-A6AA-B50123F898DF}"/>
          </ac:spMkLst>
        </pc:spChg>
        <pc:picChg chg="del">
          <ac:chgData name="Megan Morris" userId="57c724f6-41bf-448d-82d6-f2ac98e66270" providerId="ADAL" clId="{BD3CB338-3716-4DA7-A1E4-11A6C1C74C16}" dt="2019-09-22T23:47:11.103" v="67" actId="478"/>
          <ac:picMkLst>
            <pc:docMk/>
            <pc:sldMk cId="2964700495" sldId="272"/>
            <ac:picMk id="8" creationId="{97FA1274-0315-4939-A38B-1C81D3398101}"/>
          </ac:picMkLst>
        </pc:picChg>
        <pc:picChg chg="add mod">
          <ac:chgData name="Megan Morris" userId="57c724f6-41bf-448d-82d6-f2ac98e66270" providerId="ADAL" clId="{BD3CB338-3716-4DA7-A1E4-11A6C1C74C16}" dt="2019-09-22T23:47:03.493" v="66" actId="1076"/>
          <ac:picMkLst>
            <pc:docMk/>
            <pc:sldMk cId="2964700495" sldId="272"/>
            <ac:picMk id="9" creationId="{FECD0680-376E-4D6F-A3A2-43DFBA0BB8B7}"/>
          </ac:picMkLst>
        </pc:picChg>
        <pc:picChg chg="del">
          <ac:chgData name="Megan Morris" userId="57c724f6-41bf-448d-82d6-f2ac98e66270" providerId="ADAL" clId="{BD3CB338-3716-4DA7-A1E4-11A6C1C74C16}" dt="2019-09-22T23:47:17.943" v="70" actId="478"/>
          <ac:picMkLst>
            <pc:docMk/>
            <pc:sldMk cId="2964700495" sldId="272"/>
            <ac:picMk id="10" creationId="{04773A54-E1F2-4E48-960F-40C5C8B60D22}"/>
          </ac:picMkLst>
        </pc:picChg>
        <pc:picChg chg="add mod">
          <ac:chgData name="Megan Morris" userId="57c724f6-41bf-448d-82d6-f2ac98e66270" providerId="ADAL" clId="{BD3CB338-3716-4DA7-A1E4-11A6C1C74C16}" dt="2019-09-22T23:47:03.493" v="66" actId="1076"/>
          <ac:picMkLst>
            <pc:docMk/>
            <pc:sldMk cId="2964700495" sldId="272"/>
            <ac:picMk id="11" creationId="{573CFC3A-1613-404D-8F37-09E674C01D5C}"/>
          </ac:picMkLst>
        </pc:picChg>
        <pc:cxnChg chg="add mod">
          <ac:chgData name="Megan Morris" userId="57c724f6-41bf-448d-82d6-f2ac98e66270" providerId="ADAL" clId="{BD3CB338-3716-4DA7-A1E4-11A6C1C74C16}" dt="2019-09-23T01:47:38.404" v="1219" actId="14100"/>
          <ac:cxnSpMkLst>
            <pc:docMk/>
            <pc:sldMk cId="2964700495" sldId="272"/>
            <ac:cxnSpMk id="6" creationId="{49B0BC25-34C5-4DBC-A9B0-0014C3BE392F}"/>
          </ac:cxnSpMkLst>
        </pc:cxnChg>
      </pc:sldChg>
      <pc:sldChg chg="modSp add">
        <pc:chgData name="Megan Morris" userId="57c724f6-41bf-448d-82d6-f2ac98e66270" providerId="ADAL" clId="{BD3CB338-3716-4DA7-A1E4-11A6C1C74C16}" dt="2019-09-23T02:00:47.033" v="1247" actId="122"/>
        <pc:sldMkLst>
          <pc:docMk/>
          <pc:sldMk cId="1850843183" sldId="273"/>
        </pc:sldMkLst>
        <pc:spChg chg="mod">
          <ac:chgData name="Megan Morris" userId="57c724f6-41bf-448d-82d6-f2ac98e66270" providerId="ADAL" clId="{BD3CB338-3716-4DA7-A1E4-11A6C1C74C16}" dt="2019-09-23T02:00:47.033" v="1247" actId="122"/>
          <ac:spMkLst>
            <pc:docMk/>
            <pc:sldMk cId="1850843183" sldId="273"/>
            <ac:spMk id="2" creationId="{34128737-1DB1-4534-9A52-30AEE37DC967}"/>
          </ac:spMkLst>
        </pc:spChg>
        <pc:graphicFrameChg chg="mod modGraphic">
          <ac:chgData name="Megan Morris" userId="57c724f6-41bf-448d-82d6-f2ac98e66270" providerId="ADAL" clId="{BD3CB338-3716-4DA7-A1E4-11A6C1C74C16}" dt="2019-09-23T01:59:50.657" v="1245" actId="1076"/>
          <ac:graphicFrameMkLst>
            <pc:docMk/>
            <pc:sldMk cId="1850843183" sldId="273"/>
            <ac:graphicFrameMk id="6" creationId="{78ADB409-0ABB-41BA-AE9F-D6E2D0BD8307}"/>
          </ac:graphicFrameMkLst>
        </pc:graphicFrameChg>
      </pc:sldChg>
    </pc:docChg>
  </pc:docChgLst>
  <pc:docChgLst>
    <pc:chgData name="Jonathan Gilbert" userId="efc2d30d-4ecb-47a9-940c-0f5d12dd4d45" providerId="ADAL" clId="{F9BEC341-E8F4-4F90-A2AA-46E107BE5D49}"/>
    <pc:docChg chg="custSel modSld">
      <pc:chgData name="Jonathan Gilbert" userId="efc2d30d-4ecb-47a9-940c-0f5d12dd4d45" providerId="ADAL" clId="{F9BEC341-E8F4-4F90-A2AA-46E107BE5D49}" dt="2019-09-24T13:03:56.616" v="483" actId="12"/>
      <pc:docMkLst>
        <pc:docMk/>
      </pc:docMkLst>
      <pc:sldChg chg="modSp">
        <pc:chgData name="Jonathan Gilbert" userId="efc2d30d-4ecb-47a9-940c-0f5d12dd4d45" providerId="ADAL" clId="{F9BEC341-E8F4-4F90-A2AA-46E107BE5D49}" dt="2019-09-24T12:43:38.692" v="3" actId="1038"/>
        <pc:sldMkLst>
          <pc:docMk/>
          <pc:sldMk cId="4098318599" sldId="282"/>
        </pc:sldMkLst>
        <pc:picChg chg="mod">
          <ac:chgData name="Jonathan Gilbert" userId="efc2d30d-4ecb-47a9-940c-0f5d12dd4d45" providerId="ADAL" clId="{F9BEC341-E8F4-4F90-A2AA-46E107BE5D49}" dt="2019-09-24T12:43:38.692" v="3" actId="1038"/>
          <ac:picMkLst>
            <pc:docMk/>
            <pc:sldMk cId="4098318599" sldId="282"/>
            <ac:picMk id="3" creationId="{0F45E074-BD7B-49B7-B20C-74B274497AF4}"/>
          </ac:picMkLst>
        </pc:picChg>
      </pc:sldChg>
      <pc:sldChg chg="addSp delSp modSp">
        <pc:chgData name="Jonathan Gilbert" userId="efc2d30d-4ecb-47a9-940c-0f5d12dd4d45" providerId="ADAL" clId="{F9BEC341-E8F4-4F90-A2AA-46E107BE5D49}" dt="2019-09-24T13:03:56.616" v="483" actId="12"/>
        <pc:sldMkLst>
          <pc:docMk/>
          <pc:sldMk cId="1050675942" sldId="298"/>
        </pc:sldMkLst>
        <pc:spChg chg="add del mod">
          <ac:chgData name="Jonathan Gilbert" userId="efc2d30d-4ecb-47a9-940c-0f5d12dd4d45" providerId="ADAL" clId="{F9BEC341-E8F4-4F90-A2AA-46E107BE5D49}" dt="2019-09-24T12:57:54.698" v="352"/>
          <ac:spMkLst>
            <pc:docMk/>
            <pc:sldMk cId="1050675942" sldId="298"/>
            <ac:spMk id="3" creationId="{2799FC52-6C3E-4BE2-BC00-D29829272207}"/>
          </ac:spMkLst>
        </pc:spChg>
        <pc:spChg chg="add mod">
          <ac:chgData name="Jonathan Gilbert" userId="efc2d30d-4ecb-47a9-940c-0f5d12dd4d45" providerId="ADAL" clId="{F9BEC341-E8F4-4F90-A2AA-46E107BE5D49}" dt="2019-09-24T13:03:56.616" v="483" actId="12"/>
          <ac:spMkLst>
            <pc:docMk/>
            <pc:sldMk cId="1050675942" sldId="298"/>
            <ac:spMk id="7" creationId="{65FF5608-8734-446C-8FF1-5724C255AFF6}"/>
          </ac:spMkLst>
        </pc:spChg>
        <pc:picChg chg="mod">
          <ac:chgData name="Jonathan Gilbert" userId="efc2d30d-4ecb-47a9-940c-0f5d12dd4d45" providerId="ADAL" clId="{F9BEC341-E8F4-4F90-A2AA-46E107BE5D49}" dt="2019-09-24T12:54:41.106" v="8" actId="1076"/>
          <ac:picMkLst>
            <pc:docMk/>
            <pc:sldMk cId="1050675942" sldId="298"/>
            <ac:picMk id="6" creationId="{7DD0196B-F37B-4194-9D65-0BF97DCF8D19}"/>
          </ac:picMkLst>
        </pc:picChg>
      </pc:sldChg>
      <pc:sldChg chg="modSp">
        <pc:chgData name="Jonathan Gilbert" userId="efc2d30d-4ecb-47a9-940c-0f5d12dd4d45" providerId="ADAL" clId="{F9BEC341-E8F4-4F90-A2AA-46E107BE5D49}" dt="2019-09-24T12:23:48.641" v="0" actId="207"/>
        <pc:sldMkLst>
          <pc:docMk/>
          <pc:sldMk cId="2118049517" sldId="305"/>
        </pc:sldMkLst>
        <pc:graphicFrameChg chg="modGraphic">
          <ac:chgData name="Jonathan Gilbert" userId="efc2d30d-4ecb-47a9-940c-0f5d12dd4d45" providerId="ADAL" clId="{F9BEC341-E8F4-4F90-A2AA-46E107BE5D49}" dt="2019-09-24T12:23:48.641" v="0" actId="207"/>
          <ac:graphicFrameMkLst>
            <pc:docMk/>
            <pc:sldMk cId="2118049517" sldId="305"/>
            <ac:graphicFrameMk id="9" creationId="{1DE3E608-D3C6-4A8E-9F74-8483D257624B}"/>
          </ac:graphicFrameMkLst>
        </pc:graphicFrameChg>
      </pc:sldChg>
      <pc:sldChg chg="addSp modSp">
        <pc:chgData name="Jonathan Gilbert" userId="efc2d30d-4ecb-47a9-940c-0f5d12dd4d45" providerId="ADAL" clId="{F9BEC341-E8F4-4F90-A2AA-46E107BE5D49}" dt="2019-09-24T12:54:18.776" v="7" actId="1076"/>
        <pc:sldMkLst>
          <pc:docMk/>
          <pc:sldMk cId="408950445" sldId="314"/>
        </pc:sldMkLst>
        <pc:picChg chg="add mod">
          <ac:chgData name="Jonathan Gilbert" userId="efc2d30d-4ecb-47a9-940c-0f5d12dd4d45" providerId="ADAL" clId="{F9BEC341-E8F4-4F90-A2AA-46E107BE5D49}" dt="2019-09-24T12:54:18.776" v="7" actId="1076"/>
          <ac:picMkLst>
            <pc:docMk/>
            <pc:sldMk cId="408950445" sldId="314"/>
            <ac:picMk id="7" creationId="{73A2653B-24BE-4979-81CB-248430AEFE00}"/>
          </ac:picMkLst>
        </pc:picChg>
      </pc:sldChg>
    </pc:docChg>
  </pc:docChgLst>
  <pc:docChgLst>
    <pc:chgData name="Jonathan Gilbert" userId="S::jondgilbert@knights.ucf.edu::efc2d30d-4ecb-47a9-940c-0f5d12dd4d45" providerId="AD" clId="Web-{8F944809-3F96-58EE-DF9C-5F96176D6600}"/>
    <pc:docChg chg="addSld delSld modSld sldOrd">
      <pc:chgData name="Jonathan Gilbert" userId="S::jondgilbert@knights.ucf.edu::efc2d30d-4ecb-47a9-940c-0f5d12dd4d45" providerId="AD" clId="Web-{8F944809-3F96-58EE-DF9C-5F96176D6600}" dt="2019-09-24T04:15:58.526" v="3295" actId="1076"/>
      <pc:docMkLst>
        <pc:docMk/>
      </pc:docMkLst>
      <pc:sldChg chg="modSp">
        <pc:chgData name="Jonathan Gilbert" userId="S::jondgilbert@knights.ucf.edu::efc2d30d-4ecb-47a9-940c-0f5d12dd4d45" providerId="AD" clId="Web-{8F944809-3F96-58EE-DF9C-5F96176D6600}" dt="2019-09-24T03:53:34.129" v="2378" actId="20577"/>
        <pc:sldMkLst>
          <pc:docMk/>
          <pc:sldMk cId="2498744735" sldId="270"/>
        </pc:sldMkLst>
        <pc:spChg chg="mod">
          <ac:chgData name="Jonathan Gilbert" userId="S::jondgilbert@knights.ucf.edu::efc2d30d-4ecb-47a9-940c-0f5d12dd4d45" providerId="AD" clId="Web-{8F944809-3F96-58EE-DF9C-5F96176D6600}" dt="2019-09-24T03:53:34.129" v="2378" actId="20577"/>
          <ac:spMkLst>
            <pc:docMk/>
            <pc:sldMk cId="2498744735" sldId="270"/>
            <ac:spMk id="16" creationId="{7845ED7A-8549-4431-A3D7-C241523C373E}"/>
          </ac:spMkLst>
        </pc:spChg>
      </pc:sldChg>
      <pc:sldChg chg="addSp delSp">
        <pc:chgData name="Jonathan Gilbert" userId="S::jondgilbert@knights.ucf.edu::efc2d30d-4ecb-47a9-940c-0f5d12dd4d45" providerId="AD" clId="Web-{8F944809-3F96-58EE-DF9C-5F96176D6600}" dt="2019-09-24T01:04:43.555" v="1"/>
        <pc:sldMkLst>
          <pc:docMk/>
          <pc:sldMk cId="563999486" sldId="278"/>
        </pc:sldMkLst>
        <pc:picChg chg="add del">
          <ac:chgData name="Jonathan Gilbert" userId="S::jondgilbert@knights.ucf.edu::efc2d30d-4ecb-47a9-940c-0f5d12dd4d45" providerId="AD" clId="Web-{8F944809-3F96-58EE-DF9C-5F96176D6600}" dt="2019-09-24T01:04:43.555" v="1"/>
          <ac:picMkLst>
            <pc:docMk/>
            <pc:sldMk cId="563999486" sldId="278"/>
            <ac:picMk id="10" creationId="{F30A2C8E-B7BF-41FD-805A-DB7679F36E0D}"/>
          </ac:picMkLst>
        </pc:picChg>
      </pc:sldChg>
      <pc:sldChg chg="addSp delSp modSp">
        <pc:chgData name="Jonathan Gilbert" userId="S::jondgilbert@knights.ucf.edu::efc2d30d-4ecb-47a9-940c-0f5d12dd4d45" providerId="AD" clId="Web-{8F944809-3F96-58EE-DF9C-5F96176D6600}" dt="2019-09-24T02:55:50.925" v="626" actId="1076"/>
        <pc:sldMkLst>
          <pc:docMk/>
          <pc:sldMk cId="3020824821" sldId="281"/>
        </pc:sldMkLst>
        <pc:spChg chg="mod">
          <ac:chgData name="Jonathan Gilbert" userId="S::jondgilbert@knights.ucf.edu::efc2d30d-4ecb-47a9-940c-0f5d12dd4d45" providerId="AD" clId="Web-{8F944809-3F96-58EE-DF9C-5F96176D6600}" dt="2019-09-24T02:46:03.935" v="343" actId="20577"/>
          <ac:spMkLst>
            <pc:docMk/>
            <pc:sldMk cId="3020824821" sldId="281"/>
            <ac:spMk id="2" creationId="{B8315FC9-607B-4249-8B07-DE5B6762619D}"/>
          </ac:spMkLst>
        </pc:spChg>
        <pc:spChg chg="add mod">
          <ac:chgData name="Jonathan Gilbert" userId="S::jondgilbert@knights.ucf.edu::efc2d30d-4ecb-47a9-940c-0f5d12dd4d45" providerId="AD" clId="Web-{8F944809-3F96-58EE-DF9C-5F96176D6600}" dt="2019-09-24T02:45:49.622" v="340" actId="20577"/>
          <ac:spMkLst>
            <pc:docMk/>
            <pc:sldMk cId="3020824821" sldId="281"/>
            <ac:spMk id="3" creationId="{758FF359-DE1A-42DE-9DFA-1C6C6A16BE09}"/>
          </ac:spMkLst>
        </pc:spChg>
        <pc:spChg chg="add del">
          <ac:chgData name="Jonathan Gilbert" userId="S::jondgilbert@knights.ucf.edu::efc2d30d-4ecb-47a9-940c-0f5d12dd4d45" providerId="AD" clId="Web-{8F944809-3F96-58EE-DF9C-5F96176D6600}" dt="2019-09-24T01:06:53.294" v="3"/>
          <ac:spMkLst>
            <pc:docMk/>
            <pc:sldMk cId="3020824821" sldId="281"/>
            <ac:spMk id="3" creationId="{FBE3319C-AC24-4B31-A029-91A67AAC2FC6}"/>
          </ac:spMkLst>
        </pc:spChg>
        <pc:spChg chg="add mod">
          <ac:chgData name="Jonathan Gilbert" userId="S::jondgilbert@knights.ucf.edu::efc2d30d-4ecb-47a9-940c-0f5d12dd4d45" providerId="AD" clId="Web-{8F944809-3F96-58EE-DF9C-5F96176D6600}" dt="2019-09-24T02:45:12.980" v="293" actId="1076"/>
          <ac:spMkLst>
            <pc:docMk/>
            <pc:sldMk cId="3020824821" sldId="281"/>
            <ac:spMk id="9" creationId="{ED1A6BBA-ECEA-46DC-8E00-B00257E0A7AF}"/>
          </ac:spMkLst>
        </pc:spChg>
        <pc:spChg chg="add del mod">
          <ac:chgData name="Jonathan Gilbert" userId="S::jondgilbert@knights.ucf.edu::efc2d30d-4ecb-47a9-940c-0f5d12dd4d45" providerId="AD" clId="Web-{8F944809-3F96-58EE-DF9C-5F96176D6600}" dt="2019-09-24T02:46:43.062" v="352"/>
          <ac:spMkLst>
            <pc:docMk/>
            <pc:sldMk cId="3020824821" sldId="281"/>
            <ac:spMk id="10" creationId="{4E7E4EF2-628B-49EA-913F-5F4FB55A25AD}"/>
          </ac:spMkLst>
        </pc:spChg>
        <pc:spChg chg="add mod">
          <ac:chgData name="Jonathan Gilbert" userId="S::jondgilbert@knights.ucf.edu::efc2d30d-4ecb-47a9-940c-0f5d12dd4d45" providerId="AD" clId="Web-{8F944809-3F96-58EE-DF9C-5F96176D6600}" dt="2019-09-24T02:47:01.765" v="362" actId="20577"/>
          <ac:spMkLst>
            <pc:docMk/>
            <pc:sldMk cId="3020824821" sldId="281"/>
            <ac:spMk id="11" creationId="{1D095058-6756-4D09-9EC0-49153C0AB8FD}"/>
          </ac:spMkLst>
        </pc:spChg>
        <pc:spChg chg="add del mod">
          <ac:chgData name="Jonathan Gilbert" userId="S::jondgilbert@knights.ucf.edu::efc2d30d-4ecb-47a9-940c-0f5d12dd4d45" providerId="AD" clId="Web-{8F944809-3F96-58EE-DF9C-5F96176D6600}" dt="2019-09-24T02:46:38.155" v="350"/>
          <ac:spMkLst>
            <pc:docMk/>
            <pc:sldMk cId="3020824821" sldId="281"/>
            <ac:spMk id="12" creationId="{FE063412-5C5D-4BCC-9ADF-8FCDB73AD095}"/>
          </ac:spMkLst>
        </pc:spChg>
        <pc:spChg chg="add mod">
          <ac:chgData name="Jonathan Gilbert" userId="S::jondgilbert@knights.ucf.edu::efc2d30d-4ecb-47a9-940c-0f5d12dd4d45" providerId="AD" clId="Web-{8F944809-3F96-58EE-DF9C-5F96176D6600}" dt="2019-09-24T02:55:50.925" v="626" actId="1076"/>
          <ac:spMkLst>
            <pc:docMk/>
            <pc:sldMk cId="3020824821" sldId="281"/>
            <ac:spMk id="14" creationId="{BA3C7E56-8A44-46A3-83A2-B1CD6FF303D0}"/>
          </ac:spMkLst>
        </pc:spChg>
        <pc:spChg chg="mod">
          <ac:chgData name="Jonathan Gilbert" userId="S::jondgilbert@knights.ucf.edu::efc2d30d-4ecb-47a9-940c-0f5d12dd4d45" providerId="AD" clId="Web-{8F944809-3F96-58EE-DF9C-5F96176D6600}" dt="2019-09-24T01:33:37.047" v="4" actId="1076"/>
          <ac:spMkLst>
            <pc:docMk/>
            <pc:sldMk cId="3020824821" sldId="281"/>
            <ac:spMk id="21" creationId="{B956CE11-568D-4971-B217-CC617B9CE780}"/>
          </ac:spMkLst>
        </pc:spChg>
        <pc:spChg chg="add mod">
          <ac:chgData name="Jonathan Gilbert" userId="S::jondgilbert@knights.ucf.edu::efc2d30d-4ecb-47a9-940c-0f5d12dd4d45" providerId="AD" clId="Web-{8F944809-3F96-58EE-DF9C-5F96176D6600}" dt="2019-09-24T01:47:41.113" v="33" actId="20577"/>
          <ac:spMkLst>
            <pc:docMk/>
            <pc:sldMk cId="3020824821" sldId="281"/>
            <ac:spMk id="71" creationId="{1B19BB5E-8D89-4BDD-8E0B-3D17E28CC89E}"/>
          </ac:spMkLst>
        </pc:spChg>
        <pc:graphicFrameChg chg="add del mod modGraphic">
          <ac:chgData name="Jonathan Gilbert" userId="S::jondgilbert@knights.ucf.edu::efc2d30d-4ecb-47a9-940c-0f5d12dd4d45" providerId="AD" clId="Web-{8F944809-3F96-58EE-DF9C-5F96176D6600}" dt="2019-09-24T01:36:16.351" v="10"/>
          <ac:graphicFrameMkLst>
            <pc:docMk/>
            <pc:sldMk cId="3020824821" sldId="281"/>
            <ac:graphicFrameMk id="8" creationId="{B0213310-53A5-40A8-A47C-117D51E4E9A7}"/>
          </ac:graphicFrameMkLst>
        </pc:graphicFrameChg>
        <pc:graphicFrameChg chg="add del mod modGraphic">
          <ac:chgData name="Jonathan Gilbert" userId="S::jondgilbert@knights.ucf.edu::efc2d30d-4ecb-47a9-940c-0f5d12dd4d45" providerId="AD" clId="Web-{8F944809-3F96-58EE-DF9C-5F96176D6600}" dt="2019-09-24T01:46:54.377" v="12"/>
          <ac:graphicFrameMkLst>
            <pc:docMk/>
            <pc:sldMk cId="3020824821" sldId="281"/>
            <ac:graphicFrameMk id="59" creationId="{C6BAD703-D92D-48D0-98B5-4805CE45E24F}"/>
          </ac:graphicFrameMkLst>
        </pc:graphicFrameChg>
        <pc:cxnChg chg="add mod">
          <ac:chgData name="Jonathan Gilbert" userId="S::jondgilbert@knights.ucf.edu::efc2d30d-4ecb-47a9-940c-0f5d12dd4d45" providerId="AD" clId="Web-{8F944809-3F96-58EE-DF9C-5F96176D6600}" dt="2019-09-24T02:43:14.147" v="100" actId="1076"/>
          <ac:cxnSpMkLst>
            <pc:docMk/>
            <pc:sldMk cId="3020824821" sldId="281"/>
            <ac:cxnSpMk id="8" creationId="{5484889C-1DA7-4BF9-96EF-3802ADEF762B}"/>
          </ac:cxnSpMkLst>
        </pc:cxnChg>
        <pc:cxnChg chg="add mod">
          <ac:chgData name="Jonathan Gilbert" userId="S::jondgilbert@knights.ucf.edu::efc2d30d-4ecb-47a9-940c-0f5d12dd4d45" providerId="AD" clId="Web-{8F944809-3F96-58EE-DF9C-5F96176D6600}" dt="2019-09-24T02:43:31.289" v="104" actId="1076"/>
          <ac:cxnSpMkLst>
            <pc:docMk/>
            <pc:sldMk cId="3020824821" sldId="281"/>
            <ac:cxnSpMk id="72" creationId="{3D3F01B3-20B4-4BBD-9068-BB822EAE2D91}"/>
          </ac:cxnSpMkLst>
        </pc:cxnChg>
      </pc:sldChg>
      <pc:sldChg chg="modSp">
        <pc:chgData name="Jonathan Gilbert" userId="S::jondgilbert@knights.ucf.edu::efc2d30d-4ecb-47a9-940c-0f5d12dd4d45" providerId="AD" clId="Web-{8F944809-3F96-58EE-DF9C-5F96176D6600}" dt="2019-09-24T04:15:58.526" v="3295" actId="1076"/>
        <pc:sldMkLst>
          <pc:docMk/>
          <pc:sldMk cId="4098318599" sldId="282"/>
        </pc:sldMkLst>
        <pc:picChg chg="mod">
          <ac:chgData name="Jonathan Gilbert" userId="S::jondgilbert@knights.ucf.edu::efc2d30d-4ecb-47a9-940c-0f5d12dd4d45" providerId="AD" clId="Web-{8F944809-3F96-58EE-DF9C-5F96176D6600}" dt="2019-09-24T04:15:51.291" v="3293" actId="1076"/>
          <ac:picMkLst>
            <pc:docMk/>
            <pc:sldMk cId="4098318599" sldId="282"/>
            <ac:picMk id="3" creationId="{0F45E074-BD7B-49B7-B20C-74B274497AF4}"/>
          </ac:picMkLst>
        </pc:picChg>
        <pc:picChg chg="mod">
          <ac:chgData name="Jonathan Gilbert" userId="S::jondgilbert@knights.ucf.edu::efc2d30d-4ecb-47a9-940c-0f5d12dd4d45" providerId="AD" clId="Web-{8F944809-3F96-58EE-DF9C-5F96176D6600}" dt="2019-09-24T04:15:58.526" v="3295" actId="1076"/>
          <ac:picMkLst>
            <pc:docMk/>
            <pc:sldMk cId="4098318599" sldId="282"/>
            <ac:picMk id="9" creationId="{EB0FE48F-A0F4-427C-95FC-D6AD8FB5F3E5}"/>
          </ac:picMkLst>
        </pc:picChg>
      </pc:sldChg>
      <pc:sldChg chg="addSp modSp ord">
        <pc:chgData name="Jonathan Gilbert" userId="S::jondgilbert@knights.ucf.edu::efc2d30d-4ecb-47a9-940c-0f5d12dd4d45" providerId="AD" clId="Web-{8F944809-3F96-58EE-DF9C-5F96176D6600}" dt="2019-09-24T04:14:45.445" v="3285"/>
        <pc:sldMkLst>
          <pc:docMk/>
          <pc:sldMk cId="3556722899" sldId="284"/>
        </pc:sldMkLst>
        <pc:spChg chg="mod">
          <ac:chgData name="Jonathan Gilbert" userId="S::jondgilbert@knights.ucf.edu::efc2d30d-4ecb-47a9-940c-0f5d12dd4d45" providerId="AD" clId="Web-{8F944809-3F96-58EE-DF9C-5F96176D6600}" dt="2019-09-24T02:56:43.302" v="715" actId="20577"/>
          <ac:spMkLst>
            <pc:docMk/>
            <pc:sldMk cId="3556722899" sldId="284"/>
            <ac:spMk id="2" creationId="{153A4520-37E6-4821-9BBD-6C86BC2F01FD}"/>
          </ac:spMkLst>
        </pc:spChg>
        <pc:spChg chg="add mod">
          <ac:chgData name="Jonathan Gilbert" userId="S::jondgilbert@knights.ucf.edu::efc2d30d-4ecb-47a9-940c-0f5d12dd4d45" providerId="AD" clId="Web-{8F944809-3F96-58EE-DF9C-5F96176D6600}" dt="2019-09-24T03:18:56.219" v="1526" actId="20577"/>
          <ac:spMkLst>
            <pc:docMk/>
            <pc:sldMk cId="3556722899" sldId="284"/>
            <ac:spMk id="3" creationId="{09470D16-6153-4053-8879-C25E722E4D18}"/>
          </ac:spMkLst>
        </pc:spChg>
        <pc:picChg chg="mod">
          <ac:chgData name="Jonathan Gilbert" userId="S::jondgilbert@knights.ucf.edu::efc2d30d-4ecb-47a9-940c-0f5d12dd4d45" providerId="AD" clId="Web-{8F944809-3F96-58EE-DF9C-5F96176D6600}" dt="2019-09-24T02:56:52.771" v="718" actId="1076"/>
          <ac:picMkLst>
            <pc:docMk/>
            <pc:sldMk cId="3556722899" sldId="284"/>
            <ac:picMk id="6" creationId="{9A5B433F-BFD0-4177-9A2D-B162597E3433}"/>
          </ac:picMkLst>
        </pc:picChg>
      </pc:sldChg>
      <pc:sldChg chg="modSp">
        <pc:chgData name="Jonathan Gilbert" userId="S::jondgilbert@knights.ucf.edu::efc2d30d-4ecb-47a9-940c-0f5d12dd4d45" providerId="AD" clId="Web-{8F944809-3F96-58EE-DF9C-5F96176D6600}" dt="2019-09-24T04:15:42.134" v="3291" actId="1076"/>
        <pc:sldMkLst>
          <pc:docMk/>
          <pc:sldMk cId="1050675942" sldId="298"/>
        </pc:sldMkLst>
        <pc:picChg chg="mod">
          <ac:chgData name="Jonathan Gilbert" userId="S::jondgilbert@knights.ucf.edu::efc2d30d-4ecb-47a9-940c-0f5d12dd4d45" providerId="AD" clId="Web-{8F944809-3F96-58EE-DF9C-5F96176D6600}" dt="2019-09-24T04:15:42.134" v="3291" actId="1076"/>
          <ac:picMkLst>
            <pc:docMk/>
            <pc:sldMk cId="1050675942" sldId="298"/>
            <ac:picMk id="6" creationId="{7DD0196B-F37B-4194-9D65-0BF97DCF8D19}"/>
          </ac:picMkLst>
        </pc:picChg>
      </pc:sldChg>
      <pc:sldChg chg="modSp">
        <pc:chgData name="Jonathan Gilbert" userId="S::jondgilbert@knights.ucf.edu::efc2d30d-4ecb-47a9-940c-0f5d12dd4d45" providerId="AD" clId="Web-{8F944809-3F96-58EE-DF9C-5F96176D6600}" dt="2019-09-24T03:26:48.174" v="1762" actId="1076"/>
        <pc:sldMkLst>
          <pc:docMk/>
          <pc:sldMk cId="4163788867" sldId="303"/>
        </pc:sldMkLst>
        <pc:spChg chg="mod">
          <ac:chgData name="Jonathan Gilbert" userId="S::jondgilbert@knights.ucf.edu::efc2d30d-4ecb-47a9-940c-0f5d12dd4d45" providerId="AD" clId="Web-{8F944809-3F96-58EE-DF9C-5F96176D6600}" dt="2019-09-24T03:26:37.892" v="1761" actId="1076"/>
          <ac:spMkLst>
            <pc:docMk/>
            <pc:sldMk cId="4163788867" sldId="303"/>
            <ac:spMk id="3" creationId="{E496A7F0-B1E1-4FE6-AC41-D0FF97224EA3}"/>
          </ac:spMkLst>
        </pc:spChg>
        <pc:spChg chg="mod">
          <ac:chgData name="Jonathan Gilbert" userId="S::jondgilbert@knights.ucf.edu::efc2d30d-4ecb-47a9-940c-0f5d12dd4d45" providerId="AD" clId="Web-{8F944809-3F96-58EE-DF9C-5F96176D6600}" dt="2019-09-24T03:26:48.174" v="1762" actId="1076"/>
          <ac:spMkLst>
            <pc:docMk/>
            <pc:sldMk cId="4163788867" sldId="303"/>
            <ac:spMk id="7" creationId="{06E02C3A-84D4-4A36-AE10-EC91ACBC9FC7}"/>
          </ac:spMkLst>
        </pc:spChg>
      </pc:sldChg>
      <pc:sldChg chg="addSp delSp modSp new">
        <pc:chgData name="Jonathan Gilbert" userId="S::jondgilbert@knights.ucf.edu::efc2d30d-4ecb-47a9-940c-0f5d12dd4d45" providerId="AD" clId="Web-{8F944809-3F96-58EE-DF9C-5F96176D6600}" dt="2019-09-24T04:00:56.396" v="2608" actId="1076"/>
        <pc:sldMkLst>
          <pc:docMk/>
          <pc:sldMk cId="1500573046" sldId="313"/>
        </pc:sldMkLst>
        <pc:spChg chg="mod">
          <ac:chgData name="Jonathan Gilbert" userId="S::jondgilbert@knights.ucf.edu::efc2d30d-4ecb-47a9-940c-0f5d12dd4d45" providerId="AD" clId="Web-{8F944809-3F96-58EE-DF9C-5F96176D6600}" dt="2019-09-24T03:30:30.291" v="1807" actId="20577"/>
          <ac:spMkLst>
            <pc:docMk/>
            <pc:sldMk cId="1500573046" sldId="313"/>
            <ac:spMk id="2" creationId="{CF7CE026-902B-4DC9-BA89-60F11211ADEC}"/>
          </ac:spMkLst>
        </pc:spChg>
        <pc:spChg chg="del">
          <ac:chgData name="Jonathan Gilbert" userId="S::jondgilbert@knights.ucf.edu::efc2d30d-4ecb-47a9-940c-0f5d12dd4d45" providerId="AD" clId="Web-{8F944809-3F96-58EE-DF9C-5F96176D6600}" dt="2019-09-24T03:29:45.384" v="1764"/>
          <ac:spMkLst>
            <pc:docMk/>
            <pc:sldMk cId="1500573046" sldId="313"/>
            <ac:spMk id="3" creationId="{778202D8-92C9-4F96-B344-20CB4A895578}"/>
          </ac:spMkLst>
        </pc:spChg>
        <pc:spChg chg="add del mod">
          <ac:chgData name="Jonathan Gilbert" userId="S::jondgilbert@knights.ucf.edu::efc2d30d-4ecb-47a9-940c-0f5d12dd4d45" providerId="AD" clId="Web-{8F944809-3F96-58EE-DF9C-5F96176D6600}" dt="2019-09-24T03:54:41.241" v="2410"/>
          <ac:spMkLst>
            <pc:docMk/>
            <pc:sldMk cId="1500573046" sldId="313"/>
            <ac:spMk id="8" creationId="{E3238DBB-2923-407F-B1D8-7A55D12F7BBA}"/>
          </ac:spMkLst>
        </pc:spChg>
        <pc:spChg chg="add mod">
          <ac:chgData name="Jonathan Gilbert" userId="S::jondgilbert@knights.ucf.edu::efc2d30d-4ecb-47a9-940c-0f5d12dd4d45" providerId="AD" clId="Web-{8F944809-3F96-58EE-DF9C-5F96176D6600}" dt="2019-09-24T04:00:29.942" v="2605" actId="20577"/>
          <ac:spMkLst>
            <pc:docMk/>
            <pc:sldMk cId="1500573046" sldId="313"/>
            <ac:spMk id="9" creationId="{3FE07C28-A0FC-4B64-AF10-E0CDB13777BF}"/>
          </ac:spMkLst>
        </pc:spChg>
        <pc:picChg chg="add mod ord">
          <ac:chgData name="Jonathan Gilbert" userId="S::jondgilbert@knights.ucf.edu::efc2d30d-4ecb-47a9-940c-0f5d12dd4d45" providerId="AD" clId="Web-{8F944809-3F96-58EE-DF9C-5F96176D6600}" dt="2019-09-24T04:00:56.396" v="2608" actId="1076"/>
          <ac:picMkLst>
            <pc:docMk/>
            <pc:sldMk cId="1500573046" sldId="313"/>
            <ac:picMk id="6" creationId="{902D5413-16A8-42EA-9002-4A2E534DF210}"/>
          </ac:picMkLst>
        </pc:picChg>
      </pc:sldChg>
      <pc:sldChg chg="delSp modSp add replId">
        <pc:chgData name="Jonathan Gilbert" userId="S::jondgilbert@knights.ucf.edu::efc2d30d-4ecb-47a9-940c-0f5d12dd4d45" providerId="AD" clId="Web-{8F944809-3F96-58EE-DF9C-5F96176D6600}" dt="2019-09-24T03:48:59.260" v="2271" actId="20577"/>
        <pc:sldMkLst>
          <pc:docMk/>
          <pc:sldMk cId="408950445" sldId="314"/>
        </pc:sldMkLst>
        <pc:spChg chg="mod">
          <ac:chgData name="Jonathan Gilbert" userId="S::jondgilbert@knights.ucf.edu::efc2d30d-4ecb-47a9-940c-0f5d12dd4d45" providerId="AD" clId="Web-{8F944809-3F96-58EE-DF9C-5F96176D6600}" dt="2019-09-24T03:48:59.260" v="2271" actId="20577"/>
          <ac:spMkLst>
            <pc:docMk/>
            <pc:sldMk cId="408950445" sldId="314"/>
            <ac:spMk id="2" creationId="{5A8EE7DE-7635-4C02-97CE-052AE2D306CF}"/>
          </ac:spMkLst>
        </pc:spChg>
        <pc:spChg chg="mod">
          <ac:chgData name="Jonathan Gilbert" userId="S::jondgilbert@knights.ucf.edu::efc2d30d-4ecb-47a9-940c-0f5d12dd4d45" providerId="AD" clId="Web-{8F944809-3F96-58EE-DF9C-5F96176D6600}" dt="2019-09-24T03:48:33.603" v="2266" actId="20577"/>
          <ac:spMkLst>
            <pc:docMk/>
            <pc:sldMk cId="408950445" sldId="314"/>
            <ac:spMk id="3" creationId="{74BD1A07-C4C1-426B-85E4-9CBD9FC879EF}"/>
          </ac:spMkLst>
        </pc:spChg>
        <pc:graphicFrameChg chg="mod modGraphic">
          <ac:chgData name="Jonathan Gilbert" userId="S::jondgilbert@knights.ucf.edu::efc2d30d-4ecb-47a9-940c-0f5d12dd4d45" providerId="AD" clId="Web-{8F944809-3F96-58EE-DF9C-5F96176D6600}" dt="2019-09-24T03:43:27.888" v="1999"/>
          <ac:graphicFrameMkLst>
            <pc:docMk/>
            <pc:sldMk cId="408950445" sldId="314"/>
            <ac:graphicFrameMk id="6" creationId="{25323C4C-AE2F-42B6-AE45-5245BDBB3828}"/>
          </ac:graphicFrameMkLst>
        </pc:graphicFrameChg>
        <pc:picChg chg="del">
          <ac:chgData name="Jonathan Gilbert" userId="S::jondgilbert@knights.ucf.edu::efc2d30d-4ecb-47a9-940c-0f5d12dd4d45" providerId="AD" clId="Web-{8F944809-3F96-58EE-DF9C-5F96176D6600}" dt="2019-09-24T03:38:32.653" v="1932"/>
          <ac:picMkLst>
            <pc:docMk/>
            <pc:sldMk cId="408950445" sldId="314"/>
            <ac:picMk id="7" creationId="{7B232519-536C-4A8F-A4FB-CD12C51A7565}"/>
          </ac:picMkLst>
        </pc:picChg>
      </pc:sldChg>
      <pc:sldChg chg="modSp new ord">
        <pc:chgData name="Jonathan Gilbert" userId="S::jondgilbert@knights.ucf.edu::efc2d30d-4ecb-47a9-940c-0f5d12dd4d45" providerId="AD" clId="Web-{8F944809-3F96-58EE-DF9C-5F96176D6600}" dt="2019-09-24T04:14:49.398" v="3286"/>
        <pc:sldMkLst>
          <pc:docMk/>
          <pc:sldMk cId="1244004065" sldId="315"/>
        </pc:sldMkLst>
        <pc:spChg chg="mod">
          <ac:chgData name="Jonathan Gilbert" userId="S::jondgilbert@knights.ucf.edu::efc2d30d-4ecb-47a9-940c-0f5d12dd4d45" providerId="AD" clId="Web-{8F944809-3F96-58EE-DF9C-5F96176D6600}" dt="2019-09-24T04:02:20.681" v="2702" actId="20577"/>
          <ac:spMkLst>
            <pc:docMk/>
            <pc:sldMk cId="1244004065" sldId="315"/>
            <ac:spMk id="2" creationId="{A5540A00-F4D0-4255-BF23-EDFD4A0835FE}"/>
          </ac:spMkLst>
        </pc:spChg>
        <pc:spChg chg="mod">
          <ac:chgData name="Jonathan Gilbert" userId="S::jondgilbert@knights.ucf.edu::efc2d30d-4ecb-47a9-940c-0f5d12dd4d45" providerId="AD" clId="Web-{8F944809-3F96-58EE-DF9C-5F96176D6600}" dt="2019-09-24T04:12:11.549" v="3281" actId="20577"/>
          <ac:spMkLst>
            <pc:docMk/>
            <pc:sldMk cId="1244004065" sldId="315"/>
            <ac:spMk id="3" creationId="{8A0E22BE-FD30-4D55-A58A-425D556A0E52}"/>
          </ac:spMkLst>
        </pc:spChg>
      </pc:sldChg>
    </pc:docChg>
  </pc:docChgLst>
  <pc:docChgLst>
    <pc:chgData name="Dany Mazboudi" userId="S::medojam@knights.ucf.edu::8cd24057-40f1-44e5-99c5-94b80feae42e" providerId="AD" clId="Web-{31995703-F6E4-4AAD-F1FB-11745CED8DB5}"/>
    <pc:docChg chg="addSld modSld">
      <pc:chgData name="Dany Mazboudi" userId="S::medojam@knights.ucf.edu::8cd24057-40f1-44e5-99c5-94b80feae42e" providerId="AD" clId="Web-{31995703-F6E4-4AAD-F1FB-11745CED8DB5}" dt="2019-09-23T00:33:58.440" v="1097" actId="20577"/>
      <pc:docMkLst>
        <pc:docMk/>
      </pc:docMkLst>
      <pc:sldChg chg="addSp delSp modSp">
        <pc:chgData name="Dany Mazboudi" userId="S::medojam@knights.ucf.edu::8cd24057-40f1-44e5-99c5-94b80feae42e" providerId="AD" clId="Web-{31995703-F6E4-4AAD-F1FB-11745CED8DB5}" dt="2019-09-23T00:17:52.044" v="747"/>
        <pc:sldMkLst>
          <pc:docMk/>
          <pc:sldMk cId="1713350615" sldId="268"/>
        </pc:sldMkLst>
        <pc:graphicFrameChg chg="add mod modGraphic">
          <ac:chgData name="Dany Mazboudi" userId="S::medojam@knights.ucf.edu::8cd24057-40f1-44e5-99c5-94b80feae42e" providerId="AD" clId="Web-{31995703-F6E4-4AAD-F1FB-11745CED8DB5}" dt="2019-09-23T00:17:52.044" v="747"/>
          <ac:graphicFrameMkLst>
            <pc:docMk/>
            <pc:sldMk cId="1713350615" sldId="268"/>
            <ac:graphicFrameMk id="6" creationId="{ED8AB2DB-43D4-45C9-99DA-A35B926E70C2}"/>
          </ac:graphicFrameMkLst>
        </pc:graphicFrameChg>
        <pc:graphicFrameChg chg="del mod modGraphic">
          <ac:chgData name="Dany Mazboudi" userId="S::medojam@knights.ucf.edu::8cd24057-40f1-44e5-99c5-94b80feae42e" providerId="AD" clId="Web-{31995703-F6E4-4AAD-F1FB-11745CED8DB5}" dt="2019-09-23T00:16:40.262" v="688"/>
          <ac:graphicFrameMkLst>
            <pc:docMk/>
            <pc:sldMk cId="1713350615" sldId="268"/>
            <ac:graphicFrameMk id="7" creationId="{C148845A-0FBA-4E9A-9C7B-20D2B1D0EB62}"/>
          </ac:graphicFrameMkLst>
        </pc:graphicFrameChg>
      </pc:sldChg>
      <pc:sldChg chg="addSp">
        <pc:chgData name="Dany Mazboudi" userId="S::medojam@knights.ucf.edu::8cd24057-40f1-44e5-99c5-94b80feae42e" providerId="AD" clId="Web-{31995703-F6E4-4AAD-F1FB-11745CED8DB5}" dt="2019-09-23T00:07:33.899" v="512"/>
        <pc:sldMkLst>
          <pc:docMk/>
          <pc:sldMk cId="3071416702" sldId="269"/>
        </pc:sldMkLst>
        <pc:graphicFrameChg chg="add">
          <ac:chgData name="Dany Mazboudi" userId="S::medojam@knights.ucf.edu::8cd24057-40f1-44e5-99c5-94b80feae42e" providerId="AD" clId="Web-{31995703-F6E4-4AAD-F1FB-11745CED8DB5}" dt="2019-09-23T00:07:33.899" v="512"/>
          <ac:graphicFrameMkLst>
            <pc:docMk/>
            <pc:sldMk cId="3071416702" sldId="269"/>
            <ac:graphicFrameMk id="7" creationId="{8F4FA898-1A78-4410-BA10-9AA164D2DAD1}"/>
          </ac:graphicFrameMkLst>
        </pc:graphicFrameChg>
      </pc:sldChg>
      <pc:sldChg chg="modSp new">
        <pc:chgData name="Dany Mazboudi" userId="S::medojam@knights.ucf.edu::8cd24057-40f1-44e5-99c5-94b80feae42e" providerId="AD" clId="Web-{31995703-F6E4-4AAD-F1FB-11745CED8DB5}" dt="2019-09-23T00:33:40.581" v="1095" actId="20577"/>
        <pc:sldMkLst>
          <pc:docMk/>
          <pc:sldMk cId="2620084942" sldId="274"/>
        </pc:sldMkLst>
        <pc:spChg chg="mod">
          <ac:chgData name="Dany Mazboudi" userId="S::medojam@knights.ucf.edu::8cd24057-40f1-44e5-99c5-94b80feae42e" providerId="AD" clId="Web-{31995703-F6E4-4AAD-F1FB-11745CED8DB5}" dt="2019-09-23T00:18:21.950" v="781" actId="20577"/>
          <ac:spMkLst>
            <pc:docMk/>
            <pc:sldMk cId="2620084942" sldId="274"/>
            <ac:spMk id="2" creationId="{6CC1F86E-FC31-4EE6-81A9-02578A4D29F1}"/>
          </ac:spMkLst>
        </pc:spChg>
        <pc:spChg chg="mod">
          <ac:chgData name="Dany Mazboudi" userId="S::medojam@knights.ucf.edu::8cd24057-40f1-44e5-99c5-94b80feae42e" providerId="AD" clId="Web-{31995703-F6E4-4AAD-F1FB-11745CED8DB5}" dt="2019-09-23T00:33:40.581" v="1095" actId="20577"/>
          <ac:spMkLst>
            <pc:docMk/>
            <pc:sldMk cId="2620084942" sldId="274"/>
            <ac:spMk id="3" creationId="{2A955C8E-355F-408F-9553-044FA1B807AE}"/>
          </ac:spMkLst>
        </pc:spChg>
      </pc:sldChg>
    </pc:docChg>
  </pc:docChgLst>
  <pc:docChgLst>
    <pc:chgData name="Jonathan Gilbert" userId="S::jondgilbert@knights.ucf.edu::efc2d30d-4ecb-47a9-940c-0f5d12dd4d45" providerId="AD" clId="Web-{F5B6B5BC-C86B-B5F1-E8E6-99C2467CBC01}"/>
    <pc:docChg chg="modSld">
      <pc:chgData name="Jonathan Gilbert" userId="S::jondgilbert@knights.ucf.edu::efc2d30d-4ecb-47a9-940c-0f5d12dd4d45" providerId="AD" clId="Web-{F5B6B5BC-C86B-B5F1-E8E6-99C2467CBC01}" dt="2019-09-24T12:20:45.353" v="15" actId="1076"/>
      <pc:docMkLst>
        <pc:docMk/>
      </pc:docMkLst>
      <pc:sldChg chg="addSp delSp modSp">
        <pc:chgData name="Jonathan Gilbert" userId="S::jondgilbert@knights.ucf.edu::efc2d30d-4ecb-47a9-940c-0f5d12dd4d45" providerId="AD" clId="Web-{F5B6B5BC-C86B-B5F1-E8E6-99C2467CBC01}" dt="2019-09-24T12:20:45.353" v="15" actId="1076"/>
        <pc:sldMkLst>
          <pc:docMk/>
          <pc:sldMk cId="1500573046" sldId="313"/>
        </pc:sldMkLst>
        <pc:picChg chg="add del mod">
          <ac:chgData name="Jonathan Gilbert" userId="S::jondgilbert@knights.ucf.edu::efc2d30d-4ecb-47a9-940c-0f5d12dd4d45" providerId="AD" clId="Web-{F5B6B5BC-C86B-B5F1-E8E6-99C2467CBC01}" dt="2019-09-24T12:18:23.597" v="1"/>
          <ac:picMkLst>
            <pc:docMk/>
            <pc:sldMk cId="1500573046" sldId="313"/>
            <ac:picMk id="3" creationId="{0A577767-3C24-49AC-A6FB-B47ABB05FD03}"/>
          </ac:picMkLst>
        </pc:picChg>
        <pc:picChg chg="mod">
          <ac:chgData name="Jonathan Gilbert" userId="S::jondgilbert@knights.ucf.edu::efc2d30d-4ecb-47a9-940c-0f5d12dd4d45" providerId="AD" clId="Web-{F5B6B5BC-C86B-B5F1-E8E6-99C2467CBC01}" dt="2019-09-24T12:20:33.415" v="14" actId="1076"/>
          <ac:picMkLst>
            <pc:docMk/>
            <pc:sldMk cId="1500573046" sldId="313"/>
            <ac:picMk id="6" creationId="{902D5413-16A8-42EA-9002-4A2E534DF210}"/>
          </ac:picMkLst>
        </pc:picChg>
        <pc:picChg chg="add del mod">
          <ac:chgData name="Jonathan Gilbert" userId="S::jondgilbert@knights.ucf.edu::efc2d30d-4ecb-47a9-940c-0f5d12dd4d45" providerId="AD" clId="Web-{F5B6B5BC-C86B-B5F1-E8E6-99C2467CBC01}" dt="2019-09-24T12:18:39.066" v="3"/>
          <ac:picMkLst>
            <pc:docMk/>
            <pc:sldMk cId="1500573046" sldId="313"/>
            <ac:picMk id="8" creationId="{064AB390-489B-4229-AAD2-077352F91A0B}"/>
          </ac:picMkLst>
        </pc:picChg>
        <pc:picChg chg="add mod">
          <ac:chgData name="Jonathan Gilbert" userId="S::jondgilbert@knights.ucf.edu::efc2d30d-4ecb-47a9-940c-0f5d12dd4d45" providerId="AD" clId="Web-{F5B6B5BC-C86B-B5F1-E8E6-99C2467CBC01}" dt="2019-09-24T12:20:45.353" v="15" actId="1076"/>
          <ac:picMkLst>
            <pc:docMk/>
            <pc:sldMk cId="1500573046" sldId="313"/>
            <ac:picMk id="11" creationId="{6FB20EDE-1C73-4EB3-B0C2-8F08C31862D5}"/>
          </ac:picMkLst>
        </pc:picChg>
      </pc:sldChg>
    </pc:docChg>
  </pc:docChgLst>
  <pc:docChgLst>
    <pc:chgData name="Dany Mazboudi" userId="S::medojam@knights.ucf.edu::8cd24057-40f1-44e5-99c5-94b80feae42e" providerId="AD" clId="Web-{013C40F3-90CC-B83D-CD97-A0598CF3D1E7}"/>
    <pc:docChg chg="addSld modSld">
      <pc:chgData name="Dany Mazboudi" userId="S::medojam@knights.ucf.edu::8cd24057-40f1-44e5-99c5-94b80feae42e" providerId="AD" clId="Web-{013C40F3-90CC-B83D-CD97-A0598CF3D1E7}" dt="2019-09-22T19:12:41.780" v="308" actId="20577"/>
      <pc:docMkLst>
        <pc:docMk/>
      </pc:docMkLst>
      <pc:sldChg chg="addSp modSp">
        <pc:chgData name="Dany Mazboudi" userId="S::medojam@knights.ucf.edu::8cd24057-40f1-44e5-99c5-94b80feae42e" providerId="AD" clId="Web-{013C40F3-90CC-B83D-CD97-A0598CF3D1E7}" dt="2019-09-22T18:40:21.772" v="271"/>
        <pc:sldMkLst>
          <pc:docMk/>
          <pc:sldMk cId="1713350615" sldId="268"/>
        </pc:sldMkLst>
        <pc:spChg chg="mod">
          <ac:chgData name="Dany Mazboudi" userId="S::medojam@knights.ucf.edu::8cd24057-40f1-44e5-99c5-94b80feae42e" providerId="AD" clId="Web-{013C40F3-90CC-B83D-CD97-A0598CF3D1E7}" dt="2019-09-22T18:40:08.710" v="251" actId="14100"/>
          <ac:spMkLst>
            <pc:docMk/>
            <pc:sldMk cId="1713350615" sldId="268"/>
            <ac:spMk id="2" creationId="{2B40B7D4-9238-4005-9A63-5E2BFB9EB5BA}"/>
          </ac:spMkLst>
        </pc:spChg>
        <pc:spChg chg="mod">
          <ac:chgData name="Dany Mazboudi" userId="S::medojam@knights.ucf.edu::8cd24057-40f1-44e5-99c5-94b80feae42e" providerId="AD" clId="Web-{013C40F3-90CC-B83D-CD97-A0598CF3D1E7}" dt="2019-09-22T18:37:21.661" v="240" actId="20577"/>
          <ac:spMkLst>
            <pc:docMk/>
            <pc:sldMk cId="1713350615" sldId="268"/>
            <ac:spMk id="3" creationId="{CAC0957A-1DE9-4813-A67A-8EE51E7F4AE3}"/>
          </ac:spMkLst>
        </pc:spChg>
        <pc:graphicFrameChg chg="add mod modGraphic">
          <ac:chgData name="Dany Mazboudi" userId="S::medojam@knights.ucf.edu::8cd24057-40f1-44e5-99c5-94b80feae42e" providerId="AD" clId="Web-{013C40F3-90CC-B83D-CD97-A0598CF3D1E7}" dt="2019-09-22T18:40:21.772" v="271"/>
          <ac:graphicFrameMkLst>
            <pc:docMk/>
            <pc:sldMk cId="1713350615" sldId="268"/>
            <ac:graphicFrameMk id="7" creationId="{C148845A-0FBA-4E9A-9C7B-20D2B1D0EB62}"/>
          </ac:graphicFrameMkLst>
        </pc:graphicFrameChg>
      </pc:sldChg>
      <pc:sldChg chg="modSp new">
        <pc:chgData name="Dany Mazboudi" userId="S::medojam@knights.ucf.edu::8cd24057-40f1-44e5-99c5-94b80feae42e" providerId="AD" clId="Web-{013C40F3-90CC-B83D-CD97-A0598CF3D1E7}" dt="2019-09-22T19:12:31.687" v="306" actId="20577"/>
        <pc:sldMkLst>
          <pc:docMk/>
          <pc:sldMk cId="3071416702" sldId="269"/>
        </pc:sldMkLst>
        <pc:spChg chg="mod">
          <ac:chgData name="Dany Mazboudi" userId="S::medojam@knights.ucf.edu::8cd24057-40f1-44e5-99c5-94b80feae42e" providerId="AD" clId="Web-{013C40F3-90CC-B83D-CD97-A0598CF3D1E7}" dt="2019-09-22T19:12:31.687" v="306" actId="20577"/>
          <ac:spMkLst>
            <pc:docMk/>
            <pc:sldMk cId="3071416702" sldId="269"/>
            <ac:spMk id="2" creationId="{41FB7A6A-5DC5-4AC9-A155-8E40A8E218ED}"/>
          </ac:spMkLst>
        </pc:spChg>
      </pc:sldChg>
    </pc:docChg>
  </pc:docChgLst>
  <pc:docChgLst>
    <pc:chgData name="Megan Morris" userId="S::megankm@knights.ucf.edu::57c724f6-41bf-448d-82d6-f2ac98e66270" providerId="AD" clId="Web-{E6DE4551-0DB1-555C-815F-F126E2C0D7BE}"/>
    <pc:docChg chg="modSld">
      <pc:chgData name="Megan Morris" userId="S::megankm@knights.ucf.edu::57c724f6-41bf-448d-82d6-f2ac98e66270" providerId="AD" clId="Web-{E6DE4551-0DB1-555C-815F-F126E2C0D7BE}" dt="2019-09-23T15:54:51.291" v="31"/>
      <pc:docMkLst>
        <pc:docMk/>
      </pc:docMkLst>
      <pc:sldChg chg="modSp">
        <pc:chgData name="Megan Morris" userId="S::megankm@knights.ucf.edu::57c724f6-41bf-448d-82d6-f2ac98e66270" providerId="AD" clId="Web-{E6DE4551-0DB1-555C-815F-F126E2C0D7BE}" dt="2019-09-23T15:54:51.291" v="31"/>
        <pc:sldMkLst>
          <pc:docMk/>
          <pc:sldMk cId="3912003128" sldId="266"/>
        </pc:sldMkLst>
        <pc:graphicFrameChg chg="mod modGraphic">
          <ac:chgData name="Megan Morris" userId="S::megankm@knights.ucf.edu::57c724f6-41bf-448d-82d6-f2ac98e66270" providerId="AD" clId="Web-{E6DE4551-0DB1-555C-815F-F126E2C0D7BE}" dt="2019-09-23T15:54:51.291" v="31"/>
          <ac:graphicFrameMkLst>
            <pc:docMk/>
            <pc:sldMk cId="3912003128" sldId="266"/>
            <ac:graphicFrameMk id="6" creationId="{DB93EFFF-A973-418F-9AF9-39CBD58FF9AD}"/>
          </ac:graphicFrameMkLst>
        </pc:graphicFrameChg>
      </pc:sldChg>
    </pc:docChg>
  </pc:docChgLst>
  <pc:docChgLst>
    <pc:chgData name="Alex Lam" userId="S::atl1412@knights.ucf.edu::773e746a-ef7f-4441-b7af-54764f6af2de" providerId="AD" clId="Web-{65C76F48-600F-495B-93B7-DB0CEF1994F3}"/>
    <pc:docChg chg="addSld delSld modSld">
      <pc:chgData name="Alex Lam" userId="S::atl1412@knights.ucf.edu::773e746a-ef7f-4441-b7af-54764f6af2de" providerId="AD" clId="Web-{65C76F48-600F-495B-93B7-DB0CEF1994F3}" dt="2019-09-23T18:48:27.430" v="383" actId="20577"/>
      <pc:docMkLst>
        <pc:docMk/>
      </pc:docMkLst>
      <pc:sldChg chg="modSp add replId">
        <pc:chgData name="Alex Lam" userId="S::atl1412@knights.ucf.edu::773e746a-ef7f-4441-b7af-54764f6af2de" providerId="AD" clId="Web-{65C76F48-600F-495B-93B7-DB0CEF1994F3}" dt="2019-09-23T18:05:43.321" v="55" actId="20577"/>
        <pc:sldMkLst>
          <pc:docMk/>
          <pc:sldMk cId="3661165045" sldId="290"/>
        </pc:sldMkLst>
        <pc:spChg chg="mod">
          <ac:chgData name="Alex Lam" userId="S::atl1412@knights.ucf.edu::773e746a-ef7f-4441-b7af-54764f6af2de" providerId="AD" clId="Web-{65C76F48-600F-495B-93B7-DB0CEF1994F3}" dt="2019-09-23T18:05:43.321" v="55" actId="20577"/>
          <ac:spMkLst>
            <pc:docMk/>
            <pc:sldMk cId="3661165045" sldId="290"/>
            <ac:spMk id="2" creationId="{A59A0BED-5FBB-4CD3-A948-C3EDFC8C353B}"/>
          </ac:spMkLst>
        </pc:spChg>
        <pc:spChg chg="mod">
          <ac:chgData name="Alex Lam" userId="S::atl1412@knights.ucf.edu::773e746a-ef7f-4441-b7af-54764f6af2de" providerId="AD" clId="Web-{65C76F48-600F-495B-93B7-DB0CEF1994F3}" dt="2019-09-23T18:05:40.414" v="50" actId="20577"/>
          <ac:spMkLst>
            <pc:docMk/>
            <pc:sldMk cId="3661165045" sldId="290"/>
            <ac:spMk id="3" creationId="{064404A8-ABAE-47E2-9D61-B90DBF240904}"/>
          </ac:spMkLst>
        </pc:spChg>
      </pc:sldChg>
      <pc:sldChg chg="modSp add replId">
        <pc:chgData name="Alex Lam" userId="S::atl1412@knights.ucf.edu::773e746a-ef7f-4441-b7af-54764f6af2de" providerId="AD" clId="Web-{65C76F48-600F-495B-93B7-DB0CEF1994F3}" dt="2019-09-23T18:16:59.837" v="346"/>
        <pc:sldMkLst>
          <pc:docMk/>
          <pc:sldMk cId="2658384142" sldId="294"/>
        </pc:sldMkLst>
        <pc:spChg chg="mod">
          <ac:chgData name="Alex Lam" userId="S::atl1412@knights.ucf.edu::773e746a-ef7f-4441-b7af-54764f6af2de" providerId="AD" clId="Web-{65C76F48-600F-495B-93B7-DB0CEF1994F3}" dt="2019-09-23T18:12:22.024" v="161" actId="20577"/>
          <ac:spMkLst>
            <pc:docMk/>
            <pc:sldMk cId="2658384142" sldId="294"/>
            <ac:spMk id="2" creationId="{5A8EE7DE-7635-4C02-97CE-052AE2D306CF}"/>
          </ac:spMkLst>
        </pc:spChg>
        <pc:graphicFrameChg chg="mod modGraphic">
          <ac:chgData name="Alex Lam" userId="S::atl1412@knights.ucf.edu::773e746a-ef7f-4441-b7af-54764f6af2de" providerId="AD" clId="Web-{65C76F48-600F-495B-93B7-DB0CEF1994F3}" dt="2019-09-23T18:16:59.837" v="346"/>
          <ac:graphicFrameMkLst>
            <pc:docMk/>
            <pc:sldMk cId="2658384142" sldId="294"/>
            <ac:graphicFrameMk id="6" creationId="{25323C4C-AE2F-42B6-AE45-5245BDBB3828}"/>
          </ac:graphicFrameMkLst>
        </pc:graphicFrameChg>
      </pc:sldChg>
      <pc:sldChg chg="add">
        <pc:chgData name="Alex Lam" userId="S::atl1412@knights.ucf.edu::773e746a-ef7f-4441-b7af-54764f6af2de" providerId="AD" clId="Web-{65C76F48-600F-495B-93B7-DB0CEF1994F3}" dt="2019-09-23T18:28:52.354" v="372"/>
        <pc:sldMkLst>
          <pc:docMk/>
          <pc:sldMk cId="537612157" sldId="295"/>
        </pc:sldMkLst>
      </pc:sldChg>
      <pc:sldChg chg="add">
        <pc:chgData name="Alex Lam" userId="S::atl1412@knights.ucf.edu::773e746a-ef7f-4441-b7af-54764f6af2de" providerId="AD" clId="Web-{65C76F48-600F-495B-93B7-DB0CEF1994F3}" dt="2019-09-23T18:28:52.401" v="373"/>
        <pc:sldMkLst>
          <pc:docMk/>
          <pc:sldMk cId="1696025661" sldId="296"/>
        </pc:sldMkLst>
      </pc:sldChg>
    </pc:docChg>
  </pc:docChgLst>
  <pc:docChgLst>
    <pc:chgData name="Jonathan Gilbert" userId="S::jondgilbert@knights.ucf.edu::efc2d30d-4ecb-47a9-940c-0f5d12dd4d45" providerId="AD" clId="Web-{1355D16D-27A1-56CE-AD33-453E0E29EAB0}"/>
    <pc:docChg chg="modSld">
      <pc:chgData name="Jonathan Gilbert" userId="S::jondgilbert@knights.ucf.edu::efc2d30d-4ecb-47a9-940c-0f5d12dd4d45" providerId="AD" clId="Web-{1355D16D-27A1-56CE-AD33-453E0E29EAB0}" dt="2019-09-22T18:40:10.978" v="207" actId="20577"/>
      <pc:docMkLst>
        <pc:docMk/>
      </pc:docMkLst>
      <pc:sldChg chg="modSp">
        <pc:chgData name="Jonathan Gilbert" userId="S::jondgilbert@knights.ucf.edu::efc2d30d-4ecb-47a9-940c-0f5d12dd4d45" providerId="AD" clId="Web-{1355D16D-27A1-56CE-AD33-453E0E29EAB0}" dt="2019-09-22T18:40:10.978" v="206" actId="20577"/>
        <pc:sldMkLst>
          <pc:docMk/>
          <pc:sldMk cId="3708219270" sldId="259"/>
        </pc:sldMkLst>
        <pc:spChg chg="mod">
          <ac:chgData name="Jonathan Gilbert" userId="S::jondgilbert@knights.ucf.edu::efc2d30d-4ecb-47a9-940c-0f5d12dd4d45" providerId="AD" clId="Web-{1355D16D-27A1-56CE-AD33-453E0E29EAB0}" dt="2019-09-22T18:40:10.978" v="206" actId="20577"/>
          <ac:spMkLst>
            <pc:docMk/>
            <pc:sldMk cId="3708219270" sldId="259"/>
            <ac:spMk id="35" creationId="{87C26552-F15D-4931-BC86-D356870B583B}"/>
          </ac:spMkLst>
        </pc:spChg>
      </pc:sldChg>
    </pc:docChg>
  </pc:docChgLst>
  <pc:docChgLst>
    <pc:chgData name="Dany Mazboudi" userId="8cd24057-40f1-44e5-99c5-94b80feae42e" providerId="ADAL" clId="{0345CDDB-7D1B-44FD-ABA0-251D95DA6084}"/>
    <pc:docChg chg="undo redo custSel addSld delSld modSld">
      <pc:chgData name="Dany Mazboudi" userId="8cd24057-40f1-44e5-99c5-94b80feae42e" providerId="ADAL" clId="{0345CDDB-7D1B-44FD-ABA0-251D95DA6084}" dt="2019-09-24T09:04:18.929" v="3708" actId="20577"/>
      <pc:docMkLst>
        <pc:docMk/>
      </pc:docMkLst>
      <pc:sldChg chg="modSp">
        <pc:chgData name="Dany Mazboudi" userId="8cd24057-40f1-44e5-99c5-94b80feae42e" providerId="ADAL" clId="{0345CDDB-7D1B-44FD-ABA0-251D95DA6084}" dt="2019-09-24T09:04:18.929" v="3708" actId="20577"/>
        <pc:sldMkLst>
          <pc:docMk/>
          <pc:sldMk cId="1713350615" sldId="268"/>
        </pc:sldMkLst>
        <pc:spChg chg="mod">
          <ac:chgData name="Dany Mazboudi" userId="8cd24057-40f1-44e5-99c5-94b80feae42e" providerId="ADAL" clId="{0345CDDB-7D1B-44FD-ABA0-251D95DA6084}" dt="2019-09-24T09:04:18.929" v="3708" actId="20577"/>
          <ac:spMkLst>
            <pc:docMk/>
            <pc:sldMk cId="1713350615" sldId="268"/>
            <ac:spMk id="2" creationId="{2B40B7D4-9238-4005-9A63-5E2BFB9EB5BA}"/>
          </ac:spMkLst>
        </pc:spChg>
        <pc:graphicFrameChg chg="mod modGraphic">
          <ac:chgData name="Dany Mazboudi" userId="8cd24057-40f1-44e5-99c5-94b80feae42e" providerId="ADAL" clId="{0345CDDB-7D1B-44FD-ABA0-251D95DA6084}" dt="2019-09-24T00:36:24.748" v="3006" actId="14100"/>
          <ac:graphicFrameMkLst>
            <pc:docMk/>
            <pc:sldMk cId="1713350615" sldId="268"/>
            <ac:graphicFrameMk id="6" creationId="{ED8AB2DB-43D4-45C9-99DA-A35B926E70C2}"/>
          </ac:graphicFrameMkLst>
        </pc:graphicFrameChg>
      </pc:sldChg>
      <pc:sldChg chg="addSp modSp">
        <pc:chgData name="Dany Mazboudi" userId="8cd24057-40f1-44e5-99c5-94b80feae42e" providerId="ADAL" clId="{0345CDDB-7D1B-44FD-ABA0-251D95DA6084}" dt="2019-09-23T18:58:26.032" v="2728" actId="20577"/>
        <pc:sldMkLst>
          <pc:docMk/>
          <pc:sldMk cId="3071416702" sldId="269"/>
        </pc:sldMkLst>
        <pc:spChg chg="mod">
          <ac:chgData name="Dany Mazboudi" userId="8cd24057-40f1-44e5-99c5-94b80feae42e" providerId="ADAL" clId="{0345CDDB-7D1B-44FD-ABA0-251D95DA6084}" dt="2019-09-23T02:05:02.386" v="1857" actId="20577"/>
          <ac:spMkLst>
            <pc:docMk/>
            <pc:sldMk cId="3071416702" sldId="269"/>
            <ac:spMk id="2" creationId="{41FB7A6A-5DC5-4AC9-A155-8E40A8E218ED}"/>
          </ac:spMkLst>
        </pc:spChg>
        <pc:spChg chg="mod">
          <ac:chgData name="Dany Mazboudi" userId="8cd24057-40f1-44e5-99c5-94b80feae42e" providerId="ADAL" clId="{0345CDDB-7D1B-44FD-ABA0-251D95DA6084}" dt="2019-09-23T03:16:20.213" v="2515" actId="20577"/>
          <ac:spMkLst>
            <pc:docMk/>
            <pc:sldMk cId="3071416702" sldId="269"/>
            <ac:spMk id="3" creationId="{CB1E1314-BD9A-49D8-97FC-DCA5E439BA05}"/>
          </ac:spMkLst>
        </pc:spChg>
        <pc:graphicFrameChg chg="mod modGraphic">
          <ac:chgData name="Dany Mazboudi" userId="8cd24057-40f1-44e5-99c5-94b80feae42e" providerId="ADAL" clId="{0345CDDB-7D1B-44FD-ABA0-251D95DA6084}" dt="2019-09-23T18:58:26.032" v="2728" actId="20577"/>
          <ac:graphicFrameMkLst>
            <pc:docMk/>
            <pc:sldMk cId="3071416702" sldId="269"/>
            <ac:graphicFrameMk id="7" creationId="{8F4FA898-1A78-4410-BA10-9AA164D2DAD1}"/>
          </ac:graphicFrameMkLst>
        </pc:graphicFrameChg>
        <pc:picChg chg="add mod">
          <ac:chgData name="Dany Mazboudi" userId="8cd24057-40f1-44e5-99c5-94b80feae42e" providerId="ADAL" clId="{0345CDDB-7D1B-44FD-ABA0-251D95DA6084}" dt="2019-09-23T02:42:39.718" v="2461" actId="1076"/>
          <ac:picMkLst>
            <pc:docMk/>
            <pc:sldMk cId="3071416702" sldId="269"/>
            <ac:picMk id="6" creationId="{5479E499-B548-4CA6-8E65-FB6781C39520}"/>
          </ac:picMkLst>
        </pc:picChg>
      </pc:sldChg>
      <pc:sldChg chg="addSp modSp">
        <pc:chgData name="Dany Mazboudi" userId="8cd24057-40f1-44e5-99c5-94b80feae42e" providerId="ADAL" clId="{0345CDDB-7D1B-44FD-ABA0-251D95DA6084}" dt="2019-09-23T02:28:24.039" v="2365" actId="27636"/>
        <pc:sldMkLst>
          <pc:docMk/>
          <pc:sldMk cId="2620084942" sldId="274"/>
        </pc:sldMkLst>
        <pc:spChg chg="mod">
          <ac:chgData name="Dany Mazboudi" userId="8cd24057-40f1-44e5-99c5-94b80feae42e" providerId="ADAL" clId="{0345CDDB-7D1B-44FD-ABA0-251D95DA6084}" dt="2019-09-23T02:28:24.039" v="2365" actId="27636"/>
          <ac:spMkLst>
            <pc:docMk/>
            <pc:sldMk cId="2620084942" sldId="274"/>
            <ac:spMk id="3" creationId="{2A955C8E-355F-408F-9553-044FA1B807AE}"/>
          </ac:spMkLst>
        </pc:spChg>
        <pc:picChg chg="add mod">
          <ac:chgData name="Dany Mazboudi" userId="8cd24057-40f1-44e5-99c5-94b80feae42e" providerId="ADAL" clId="{0345CDDB-7D1B-44FD-ABA0-251D95DA6084}" dt="2019-09-23T02:28:18.024" v="2363" actId="14100"/>
          <ac:picMkLst>
            <pc:docMk/>
            <pc:sldMk cId="2620084942" sldId="274"/>
            <ac:picMk id="6" creationId="{CC5DD623-8151-4C8D-A1FA-9FF7C26DB18A}"/>
          </ac:picMkLst>
        </pc:picChg>
      </pc:sldChg>
      <pc:sldChg chg="addSp modSp add">
        <pc:chgData name="Dany Mazboudi" userId="8cd24057-40f1-44e5-99c5-94b80feae42e" providerId="ADAL" clId="{0345CDDB-7D1B-44FD-ABA0-251D95DA6084}" dt="2019-09-24T08:25:20.290" v="3692" actId="20577"/>
        <pc:sldMkLst>
          <pc:docMk/>
          <pc:sldMk cId="4173243970" sldId="276"/>
        </pc:sldMkLst>
        <pc:spChg chg="mod">
          <ac:chgData name="Dany Mazboudi" userId="8cd24057-40f1-44e5-99c5-94b80feae42e" providerId="ADAL" clId="{0345CDDB-7D1B-44FD-ABA0-251D95DA6084}" dt="2019-09-23T00:57:43.408" v="549" actId="20577"/>
          <ac:spMkLst>
            <pc:docMk/>
            <pc:sldMk cId="4173243970" sldId="276"/>
            <ac:spMk id="2" creationId="{810CCBD0-7812-4E16-A228-CD1531395880}"/>
          </ac:spMkLst>
        </pc:spChg>
        <pc:spChg chg="mod">
          <ac:chgData name="Dany Mazboudi" userId="8cd24057-40f1-44e5-99c5-94b80feae42e" providerId="ADAL" clId="{0345CDDB-7D1B-44FD-ABA0-251D95DA6084}" dt="2019-09-24T08:25:20.290" v="3692" actId="20577"/>
          <ac:spMkLst>
            <pc:docMk/>
            <pc:sldMk cId="4173243970" sldId="276"/>
            <ac:spMk id="3" creationId="{8627E838-1D9F-46CB-A4DB-3AAF457E1B20}"/>
          </ac:spMkLst>
        </pc:spChg>
        <pc:picChg chg="add mod">
          <ac:chgData name="Dany Mazboudi" userId="8cd24057-40f1-44e5-99c5-94b80feae42e" providerId="ADAL" clId="{0345CDDB-7D1B-44FD-ABA0-251D95DA6084}" dt="2019-09-23T02:30:03.688" v="2387" actId="14100"/>
          <ac:picMkLst>
            <pc:docMk/>
            <pc:sldMk cId="4173243970" sldId="276"/>
            <ac:picMk id="6" creationId="{F748330D-5A39-4DD4-B7F1-14C5E1780A7D}"/>
          </ac:picMkLst>
        </pc:picChg>
      </pc:sldChg>
      <pc:sldChg chg="addSp modSp add">
        <pc:chgData name="Dany Mazboudi" userId="8cd24057-40f1-44e5-99c5-94b80feae42e" providerId="ADAL" clId="{0345CDDB-7D1B-44FD-ABA0-251D95DA6084}" dt="2019-09-23T02:34:21.540" v="2401" actId="27636"/>
        <pc:sldMkLst>
          <pc:docMk/>
          <pc:sldMk cId="1688139093" sldId="277"/>
        </pc:sldMkLst>
        <pc:spChg chg="mod">
          <ac:chgData name="Dany Mazboudi" userId="8cd24057-40f1-44e5-99c5-94b80feae42e" providerId="ADAL" clId="{0345CDDB-7D1B-44FD-ABA0-251D95DA6084}" dt="2019-09-23T01:06:33.415" v="884" actId="27636"/>
          <ac:spMkLst>
            <pc:docMk/>
            <pc:sldMk cId="1688139093" sldId="277"/>
            <ac:spMk id="2" creationId="{921373FD-FB3D-4DFF-9E9A-FCBDEDECE230}"/>
          </ac:spMkLst>
        </pc:spChg>
        <pc:spChg chg="mod">
          <ac:chgData name="Dany Mazboudi" userId="8cd24057-40f1-44e5-99c5-94b80feae42e" providerId="ADAL" clId="{0345CDDB-7D1B-44FD-ABA0-251D95DA6084}" dt="2019-09-23T02:34:21.540" v="2401" actId="27636"/>
          <ac:spMkLst>
            <pc:docMk/>
            <pc:sldMk cId="1688139093" sldId="277"/>
            <ac:spMk id="3" creationId="{9A23569B-9BBE-44EE-981E-667B01A0A9EB}"/>
          </ac:spMkLst>
        </pc:spChg>
        <pc:picChg chg="add mod">
          <ac:chgData name="Dany Mazboudi" userId="8cd24057-40f1-44e5-99c5-94b80feae42e" providerId="ADAL" clId="{0345CDDB-7D1B-44FD-ABA0-251D95DA6084}" dt="2019-09-23T02:34:17.334" v="2398" actId="1076"/>
          <ac:picMkLst>
            <pc:docMk/>
            <pc:sldMk cId="1688139093" sldId="277"/>
            <ac:picMk id="6" creationId="{19878799-B437-4F15-875C-B350008C60BF}"/>
          </ac:picMkLst>
        </pc:picChg>
      </pc:sldChg>
      <pc:sldChg chg="addSp delSp modSp add">
        <pc:chgData name="Dany Mazboudi" userId="8cd24057-40f1-44e5-99c5-94b80feae42e" providerId="ADAL" clId="{0345CDDB-7D1B-44FD-ABA0-251D95DA6084}" dt="2019-09-24T00:31:43.909" v="2981"/>
        <pc:sldMkLst>
          <pc:docMk/>
          <pc:sldMk cId="3233633951" sldId="279"/>
        </pc:sldMkLst>
        <pc:spChg chg="mod">
          <ac:chgData name="Dany Mazboudi" userId="8cd24057-40f1-44e5-99c5-94b80feae42e" providerId="ADAL" clId="{0345CDDB-7D1B-44FD-ABA0-251D95DA6084}" dt="2019-09-23T02:08:57.241" v="2129" actId="20577"/>
          <ac:spMkLst>
            <pc:docMk/>
            <pc:sldMk cId="3233633951" sldId="279"/>
            <ac:spMk id="2" creationId="{EC0ED273-7207-46F3-8E23-A4093796FA7D}"/>
          </ac:spMkLst>
        </pc:spChg>
        <pc:spChg chg="mod">
          <ac:chgData name="Dany Mazboudi" userId="8cd24057-40f1-44e5-99c5-94b80feae42e" providerId="ADAL" clId="{0345CDDB-7D1B-44FD-ABA0-251D95DA6084}" dt="2019-09-23T02:24:34.667" v="2330" actId="20577"/>
          <ac:spMkLst>
            <pc:docMk/>
            <pc:sldMk cId="3233633951" sldId="279"/>
            <ac:spMk id="3" creationId="{9E87C078-A7F4-4872-A53E-656032D760AF}"/>
          </ac:spMkLst>
        </pc:spChg>
        <pc:spChg chg="add del">
          <ac:chgData name="Dany Mazboudi" userId="8cd24057-40f1-44e5-99c5-94b80feae42e" providerId="ADAL" clId="{0345CDDB-7D1B-44FD-ABA0-251D95DA6084}" dt="2019-09-23T02:04:43.283" v="1854"/>
          <ac:spMkLst>
            <pc:docMk/>
            <pc:sldMk cId="3233633951" sldId="279"/>
            <ac:spMk id="6" creationId="{B95DC532-8B79-424E-966C-0AEB238512D5}"/>
          </ac:spMkLst>
        </pc:spChg>
        <pc:graphicFrameChg chg="add mod modGraphic">
          <ac:chgData name="Dany Mazboudi" userId="8cd24057-40f1-44e5-99c5-94b80feae42e" providerId="ADAL" clId="{0345CDDB-7D1B-44FD-ABA0-251D95DA6084}" dt="2019-09-24T00:31:43.909" v="2981"/>
          <ac:graphicFrameMkLst>
            <pc:docMk/>
            <pc:sldMk cId="3233633951" sldId="279"/>
            <ac:graphicFrameMk id="7" creationId="{D43CE6EF-EC22-43EA-BBAB-C6EC01B5A16E}"/>
          </ac:graphicFrameMkLst>
        </pc:graphicFrameChg>
        <pc:picChg chg="add mod">
          <ac:chgData name="Dany Mazboudi" userId="8cd24057-40f1-44e5-99c5-94b80feae42e" providerId="ADAL" clId="{0345CDDB-7D1B-44FD-ABA0-251D95DA6084}" dt="2019-09-23T02:49:39.789" v="2488" actId="1076"/>
          <ac:picMkLst>
            <pc:docMk/>
            <pc:sldMk cId="3233633951" sldId="279"/>
            <ac:picMk id="8" creationId="{656823A1-7C1F-41FA-9A66-B870AF0E99D1}"/>
          </ac:picMkLst>
        </pc:picChg>
      </pc:sldChg>
      <pc:sldChg chg="addSp modSp add">
        <pc:chgData name="Dany Mazboudi" userId="8cd24057-40f1-44e5-99c5-94b80feae42e" providerId="ADAL" clId="{0345CDDB-7D1B-44FD-ABA0-251D95DA6084}" dt="2019-09-23T02:46:22.629" v="2465" actId="1076"/>
        <pc:sldMkLst>
          <pc:docMk/>
          <pc:sldMk cId="236787688" sldId="280"/>
        </pc:sldMkLst>
        <pc:spChg chg="mod">
          <ac:chgData name="Dany Mazboudi" userId="8cd24057-40f1-44e5-99c5-94b80feae42e" providerId="ADAL" clId="{0345CDDB-7D1B-44FD-ABA0-251D95DA6084}" dt="2019-09-23T01:30:50.630" v="1170" actId="20577"/>
          <ac:spMkLst>
            <pc:docMk/>
            <pc:sldMk cId="236787688" sldId="280"/>
            <ac:spMk id="2" creationId="{5A8EE7DE-7635-4C02-97CE-052AE2D306CF}"/>
          </ac:spMkLst>
        </pc:spChg>
        <pc:spChg chg="mod">
          <ac:chgData name="Dany Mazboudi" userId="8cd24057-40f1-44e5-99c5-94b80feae42e" providerId="ADAL" clId="{0345CDDB-7D1B-44FD-ABA0-251D95DA6084}" dt="2019-09-23T01:57:31.919" v="1851" actId="20577"/>
          <ac:spMkLst>
            <pc:docMk/>
            <pc:sldMk cId="236787688" sldId="280"/>
            <ac:spMk id="3" creationId="{74BD1A07-C4C1-426B-85E4-9CBD9FC879EF}"/>
          </ac:spMkLst>
        </pc:spChg>
        <pc:graphicFrameChg chg="add mod modGraphic">
          <ac:chgData name="Dany Mazboudi" userId="8cd24057-40f1-44e5-99c5-94b80feae42e" providerId="ADAL" clId="{0345CDDB-7D1B-44FD-ABA0-251D95DA6084}" dt="2019-09-23T02:40:08.414" v="2441" actId="207"/>
          <ac:graphicFrameMkLst>
            <pc:docMk/>
            <pc:sldMk cId="236787688" sldId="280"/>
            <ac:graphicFrameMk id="6" creationId="{25323C4C-AE2F-42B6-AE45-5245BDBB3828}"/>
          </ac:graphicFrameMkLst>
        </pc:graphicFrameChg>
        <pc:picChg chg="add mod">
          <ac:chgData name="Dany Mazboudi" userId="8cd24057-40f1-44e5-99c5-94b80feae42e" providerId="ADAL" clId="{0345CDDB-7D1B-44FD-ABA0-251D95DA6084}" dt="2019-09-23T02:46:22.629" v="2465" actId="1076"/>
          <ac:picMkLst>
            <pc:docMk/>
            <pc:sldMk cId="236787688" sldId="280"/>
            <ac:picMk id="7" creationId="{BE247110-3CE5-467E-B193-69C9B5BEF78B}"/>
          </ac:picMkLst>
        </pc:picChg>
      </pc:sldChg>
      <pc:sldChg chg="addSp delSp modSp add">
        <pc:chgData name="Dany Mazboudi" userId="8cd24057-40f1-44e5-99c5-94b80feae42e" providerId="ADAL" clId="{0345CDDB-7D1B-44FD-ABA0-251D95DA6084}" dt="2019-09-24T00:58:34.473" v="3328" actId="14100"/>
        <pc:sldMkLst>
          <pc:docMk/>
          <pc:sldMk cId="4098318599" sldId="282"/>
        </pc:sldMkLst>
        <pc:spChg chg="mod">
          <ac:chgData name="Dany Mazboudi" userId="8cd24057-40f1-44e5-99c5-94b80feae42e" providerId="ADAL" clId="{0345CDDB-7D1B-44FD-ABA0-251D95DA6084}" dt="2019-09-24T00:56:47.625" v="3288" actId="20577"/>
          <ac:spMkLst>
            <pc:docMk/>
            <pc:sldMk cId="4098318599" sldId="282"/>
            <ac:spMk id="2" creationId="{8A94CED2-5217-4EA7-A222-DEA50C09F159}"/>
          </ac:spMkLst>
        </pc:spChg>
        <pc:spChg chg="del">
          <ac:chgData name="Dany Mazboudi" userId="8cd24057-40f1-44e5-99c5-94b80feae42e" providerId="ADAL" clId="{0345CDDB-7D1B-44FD-ABA0-251D95DA6084}" dt="2019-09-23T18:51:34.192" v="2627"/>
          <ac:spMkLst>
            <pc:docMk/>
            <pc:sldMk cId="4098318599" sldId="282"/>
            <ac:spMk id="3" creationId="{A09966FC-C962-418D-98EE-0C5F8BA4DEAE}"/>
          </ac:spMkLst>
        </pc:spChg>
        <pc:spChg chg="add mod">
          <ac:chgData name="Dany Mazboudi" userId="8cd24057-40f1-44e5-99c5-94b80feae42e" providerId="ADAL" clId="{0345CDDB-7D1B-44FD-ABA0-251D95DA6084}" dt="2019-09-24T00:57:48.929" v="3313" actId="20577"/>
          <ac:spMkLst>
            <pc:docMk/>
            <pc:sldMk cId="4098318599" sldId="282"/>
            <ac:spMk id="10" creationId="{B1326E0B-9EEF-4195-9D71-BA0918DEF4CD}"/>
          </ac:spMkLst>
        </pc:spChg>
        <pc:spChg chg="add mod">
          <ac:chgData name="Dany Mazboudi" userId="8cd24057-40f1-44e5-99c5-94b80feae42e" providerId="ADAL" clId="{0345CDDB-7D1B-44FD-ABA0-251D95DA6084}" dt="2019-09-24T00:58:17.129" v="3325" actId="1076"/>
          <ac:spMkLst>
            <pc:docMk/>
            <pc:sldMk cId="4098318599" sldId="282"/>
            <ac:spMk id="11" creationId="{D785C439-4779-4B95-8321-6FD4BB1F05EF}"/>
          </ac:spMkLst>
        </pc:spChg>
        <pc:picChg chg="add mod">
          <ac:chgData name="Dany Mazboudi" userId="8cd24057-40f1-44e5-99c5-94b80feae42e" providerId="ADAL" clId="{0345CDDB-7D1B-44FD-ABA0-251D95DA6084}" dt="2019-09-24T00:58:34.473" v="3328" actId="14100"/>
          <ac:picMkLst>
            <pc:docMk/>
            <pc:sldMk cId="4098318599" sldId="282"/>
            <ac:picMk id="3" creationId="{0F45E074-BD7B-49B7-B20C-74B274497AF4}"/>
          </ac:picMkLst>
        </pc:picChg>
        <pc:picChg chg="add del mod">
          <ac:chgData name="Dany Mazboudi" userId="8cd24057-40f1-44e5-99c5-94b80feae42e" providerId="ADAL" clId="{0345CDDB-7D1B-44FD-ABA0-251D95DA6084}" dt="2019-09-23T23:57:14.527" v="2800"/>
          <ac:picMkLst>
            <pc:docMk/>
            <pc:sldMk cId="4098318599" sldId="282"/>
            <ac:picMk id="6" creationId="{F9DC3E05-8D65-4FEB-8D13-4E779A775803}"/>
          </ac:picMkLst>
        </pc:picChg>
        <pc:picChg chg="add del mod">
          <ac:chgData name="Dany Mazboudi" userId="8cd24057-40f1-44e5-99c5-94b80feae42e" providerId="ADAL" clId="{0345CDDB-7D1B-44FD-ABA0-251D95DA6084}" dt="2019-09-24T00:56:06.490" v="3271" actId="478"/>
          <ac:picMkLst>
            <pc:docMk/>
            <pc:sldMk cId="4098318599" sldId="282"/>
            <ac:picMk id="7" creationId="{694A54A7-53ED-44BA-9098-05F901C68C9D}"/>
          </ac:picMkLst>
        </pc:picChg>
        <pc:picChg chg="add del mod">
          <ac:chgData name="Dany Mazboudi" userId="8cd24057-40f1-44e5-99c5-94b80feae42e" providerId="ADAL" clId="{0345CDDB-7D1B-44FD-ABA0-251D95DA6084}" dt="2019-09-24T00:56:02.758" v="3270"/>
          <ac:picMkLst>
            <pc:docMk/>
            <pc:sldMk cId="4098318599" sldId="282"/>
            <ac:picMk id="8" creationId="{FB5CC30E-61E4-43D5-909F-1F0C09C26A4B}"/>
          </ac:picMkLst>
        </pc:picChg>
        <pc:picChg chg="add mod">
          <ac:chgData name="Dany Mazboudi" userId="8cd24057-40f1-44e5-99c5-94b80feae42e" providerId="ADAL" clId="{0345CDDB-7D1B-44FD-ABA0-251D95DA6084}" dt="2019-09-24T00:58:30.225" v="3327" actId="14100"/>
          <ac:picMkLst>
            <pc:docMk/>
            <pc:sldMk cId="4098318599" sldId="282"/>
            <ac:picMk id="9" creationId="{EB0FE48F-A0F4-427C-95FC-D6AD8FB5F3E5}"/>
          </ac:picMkLst>
        </pc:picChg>
      </pc:sldChg>
      <pc:sldChg chg="modSp">
        <pc:chgData name="Dany Mazboudi" userId="8cd24057-40f1-44e5-99c5-94b80feae42e" providerId="ADAL" clId="{0345CDDB-7D1B-44FD-ABA0-251D95DA6084}" dt="2019-09-24T00:26:01.603" v="2937" actId="572"/>
        <pc:sldMkLst>
          <pc:docMk/>
          <pc:sldMk cId="2453465325" sldId="286"/>
        </pc:sldMkLst>
        <pc:graphicFrameChg chg="mod">
          <ac:chgData name="Dany Mazboudi" userId="8cd24057-40f1-44e5-99c5-94b80feae42e" providerId="ADAL" clId="{0345CDDB-7D1B-44FD-ABA0-251D95DA6084}" dt="2019-09-24T00:26:01.603" v="2937" actId="572"/>
          <ac:graphicFrameMkLst>
            <pc:docMk/>
            <pc:sldMk cId="2453465325" sldId="286"/>
            <ac:graphicFrameMk id="6" creationId="{25323C4C-AE2F-42B6-AE45-5245BDBB3828}"/>
          </ac:graphicFrameMkLst>
        </pc:graphicFrameChg>
      </pc:sldChg>
      <pc:sldChg chg="addSp delSp modSp add">
        <pc:chgData name="Dany Mazboudi" userId="8cd24057-40f1-44e5-99c5-94b80feae42e" providerId="ADAL" clId="{0345CDDB-7D1B-44FD-ABA0-251D95DA6084}" dt="2019-09-24T00:56:30.922" v="3274" actId="14100"/>
        <pc:sldMkLst>
          <pc:docMk/>
          <pc:sldMk cId="1050675942" sldId="298"/>
        </pc:sldMkLst>
        <pc:spChg chg="mod">
          <ac:chgData name="Dany Mazboudi" userId="8cd24057-40f1-44e5-99c5-94b80feae42e" providerId="ADAL" clId="{0345CDDB-7D1B-44FD-ABA0-251D95DA6084}" dt="2019-09-23T18:52:01.017" v="2645" actId="20577"/>
          <ac:spMkLst>
            <pc:docMk/>
            <pc:sldMk cId="1050675942" sldId="298"/>
            <ac:spMk id="2" creationId="{4606F136-79FD-4F28-B350-CD1FE4B7D239}"/>
          </ac:spMkLst>
        </pc:spChg>
        <pc:spChg chg="del">
          <ac:chgData name="Dany Mazboudi" userId="8cd24057-40f1-44e5-99c5-94b80feae42e" providerId="ADAL" clId="{0345CDDB-7D1B-44FD-ABA0-251D95DA6084}" dt="2019-09-23T18:52:04.709" v="2646"/>
          <ac:spMkLst>
            <pc:docMk/>
            <pc:sldMk cId="1050675942" sldId="298"/>
            <ac:spMk id="3" creationId="{F377E62B-DED0-486D-855E-A622499E74F7}"/>
          </ac:spMkLst>
        </pc:spChg>
        <pc:picChg chg="add mod">
          <ac:chgData name="Dany Mazboudi" userId="8cd24057-40f1-44e5-99c5-94b80feae42e" providerId="ADAL" clId="{0345CDDB-7D1B-44FD-ABA0-251D95DA6084}" dt="2019-09-24T00:56:30.922" v="3274" actId="14100"/>
          <ac:picMkLst>
            <pc:docMk/>
            <pc:sldMk cId="1050675942" sldId="298"/>
            <ac:picMk id="6" creationId="{7DD0196B-F37B-4194-9D65-0BF97DCF8D19}"/>
          </ac:picMkLst>
        </pc:picChg>
      </pc:sldChg>
      <pc:sldChg chg="addSp delSp modSp add">
        <pc:chgData name="Dany Mazboudi" userId="8cd24057-40f1-44e5-99c5-94b80feae42e" providerId="ADAL" clId="{0345CDDB-7D1B-44FD-ABA0-251D95DA6084}" dt="2019-09-24T05:30:25.680" v="3691"/>
        <pc:sldMkLst>
          <pc:docMk/>
          <pc:sldMk cId="2890708236" sldId="302"/>
        </pc:sldMkLst>
        <pc:spChg chg="mod">
          <ac:chgData name="Dany Mazboudi" userId="8cd24057-40f1-44e5-99c5-94b80feae42e" providerId="ADAL" clId="{0345CDDB-7D1B-44FD-ABA0-251D95DA6084}" dt="2019-09-24T00:21:39.974" v="2896" actId="14100"/>
          <ac:spMkLst>
            <pc:docMk/>
            <pc:sldMk cId="2890708236" sldId="302"/>
            <ac:spMk id="2" creationId="{BE69DEDC-5A04-4D73-8F07-0B8B7C5AF469}"/>
          </ac:spMkLst>
        </pc:spChg>
        <pc:spChg chg="del">
          <ac:chgData name="Dany Mazboudi" userId="8cd24057-40f1-44e5-99c5-94b80feae42e" providerId="ADAL" clId="{0345CDDB-7D1B-44FD-ABA0-251D95DA6084}" dt="2019-09-24T00:20:08.352" v="2848"/>
          <ac:spMkLst>
            <pc:docMk/>
            <pc:sldMk cId="2890708236" sldId="302"/>
            <ac:spMk id="3" creationId="{AAB3E3E6-AB12-470F-A2EA-C4D87232D0D2}"/>
          </ac:spMkLst>
        </pc:spChg>
        <pc:spChg chg="add del">
          <ac:chgData name="Dany Mazboudi" userId="8cd24057-40f1-44e5-99c5-94b80feae42e" providerId="ADAL" clId="{0345CDDB-7D1B-44FD-ABA0-251D95DA6084}" dt="2019-09-24T00:20:16.230" v="2852"/>
          <ac:spMkLst>
            <pc:docMk/>
            <pc:sldMk cId="2890708236" sldId="302"/>
            <ac:spMk id="7" creationId="{F8DBCD9D-619B-4F60-A32F-ED1A6BC345D4}"/>
          </ac:spMkLst>
        </pc:spChg>
        <pc:graphicFrameChg chg="add mod modGraphic">
          <ac:chgData name="Dany Mazboudi" userId="8cd24057-40f1-44e5-99c5-94b80feae42e" providerId="ADAL" clId="{0345CDDB-7D1B-44FD-ABA0-251D95DA6084}" dt="2019-09-24T05:30:09.219" v="3689"/>
          <ac:graphicFrameMkLst>
            <pc:docMk/>
            <pc:sldMk cId="2890708236" sldId="302"/>
            <ac:graphicFrameMk id="6" creationId="{51CE15BE-2CDB-483F-A898-3D2AC3CE0452}"/>
          </ac:graphicFrameMkLst>
        </pc:graphicFrameChg>
        <pc:graphicFrameChg chg="add mod modGraphic">
          <ac:chgData name="Dany Mazboudi" userId="8cd24057-40f1-44e5-99c5-94b80feae42e" providerId="ADAL" clId="{0345CDDB-7D1B-44FD-ABA0-251D95DA6084}" dt="2019-09-24T05:14:23.237" v="3687"/>
          <ac:graphicFrameMkLst>
            <pc:docMk/>
            <pc:sldMk cId="2890708236" sldId="302"/>
            <ac:graphicFrameMk id="8" creationId="{5D2F1BEB-652A-4201-B541-36BF0B343914}"/>
          </ac:graphicFrameMkLst>
        </pc:graphicFrameChg>
        <pc:graphicFrameChg chg="add mod modGraphic">
          <ac:chgData name="Dany Mazboudi" userId="8cd24057-40f1-44e5-99c5-94b80feae42e" providerId="ADAL" clId="{0345CDDB-7D1B-44FD-ABA0-251D95DA6084}" dt="2019-09-24T05:30:25.680" v="3691"/>
          <ac:graphicFrameMkLst>
            <pc:docMk/>
            <pc:sldMk cId="2890708236" sldId="302"/>
            <ac:graphicFrameMk id="9" creationId="{F405C173-96DB-4054-A586-AF8959589E6B}"/>
          </ac:graphicFrameMkLst>
        </pc:graphicFrameChg>
        <pc:graphicFrameChg chg="add mod modGraphic">
          <ac:chgData name="Dany Mazboudi" userId="8cd24057-40f1-44e5-99c5-94b80feae42e" providerId="ADAL" clId="{0345CDDB-7D1B-44FD-ABA0-251D95DA6084}" dt="2019-09-24T05:14:15.115" v="3685"/>
          <ac:graphicFrameMkLst>
            <pc:docMk/>
            <pc:sldMk cId="2890708236" sldId="302"/>
            <ac:graphicFrameMk id="10" creationId="{80AD0D15-893D-4292-A1A4-3709D20218E2}"/>
          </ac:graphicFrameMkLst>
        </pc:graphicFrameChg>
      </pc:sldChg>
    </pc:docChg>
  </pc:docChgLst>
  <pc:docChgLst>
    <pc:chgData name="Dany Mazboudi" userId="S::medojam@knights.ucf.edu::8cd24057-40f1-44e5-99c5-94b80feae42e" providerId="AD" clId="Web-{508EBCF1-2A7A-4D60-46E9-55B278E0DE59}"/>
    <pc:docChg chg="addSld delSld modSld">
      <pc:chgData name="Dany Mazboudi" userId="S::medojam@knights.ucf.edu::8cd24057-40f1-44e5-99c5-94b80feae42e" providerId="AD" clId="Web-{508EBCF1-2A7A-4D60-46E9-55B278E0DE59}" dt="2019-09-22T18:22:12.814" v="44" actId="20577"/>
      <pc:docMkLst>
        <pc:docMk/>
      </pc:docMkLst>
      <pc:sldChg chg="modSp new">
        <pc:chgData name="Dany Mazboudi" userId="S::medojam@knights.ucf.edu::8cd24057-40f1-44e5-99c5-94b80feae42e" providerId="AD" clId="Web-{508EBCF1-2A7A-4D60-46E9-55B278E0DE59}" dt="2019-09-22T18:22:10.861" v="42" actId="20577"/>
        <pc:sldMkLst>
          <pc:docMk/>
          <pc:sldMk cId="1713350615" sldId="268"/>
        </pc:sldMkLst>
        <pc:spChg chg="mod">
          <ac:chgData name="Dany Mazboudi" userId="S::medojam@knights.ucf.edu::8cd24057-40f1-44e5-99c5-94b80feae42e" providerId="AD" clId="Web-{508EBCF1-2A7A-4D60-46E9-55B278E0DE59}" dt="2019-09-22T18:22:10.861" v="42" actId="20577"/>
          <ac:spMkLst>
            <pc:docMk/>
            <pc:sldMk cId="1713350615" sldId="268"/>
            <ac:spMk id="2" creationId="{2B40B7D4-9238-4005-9A63-5E2BFB9EB5BA}"/>
          </ac:spMkLst>
        </pc:spChg>
      </pc:sldChg>
    </pc:docChg>
  </pc:docChgLst>
  <pc:docChgLst>
    <pc:chgData name="Alex Lam" userId="S::atl1412@knights.ucf.edu::773e746a-ef7f-4441-b7af-54764f6af2de" providerId="AD" clId="Web-{C1E701DE-36CC-61FC-9019-80FB755FA16D}"/>
    <pc:docChg chg="addSld delSld modSld">
      <pc:chgData name="Alex Lam" userId="S::atl1412@knights.ucf.edu::773e746a-ef7f-4441-b7af-54764f6af2de" providerId="AD" clId="Web-{C1E701DE-36CC-61FC-9019-80FB755FA16D}" dt="2019-09-23T20:58:05.852" v="830" actId="20577"/>
      <pc:docMkLst>
        <pc:docMk/>
      </pc:docMkLst>
      <pc:sldChg chg="modSp">
        <pc:chgData name="Alex Lam" userId="S::atl1412@knights.ucf.edu::773e746a-ef7f-4441-b7af-54764f6af2de" providerId="AD" clId="Web-{C1E701DE-36CC-61FC-9019-80FB755FA16D}" dt="2019-09-23T20:57:45.711" v="799" actId="20577"/>
        <pc:sldMkLst>
          <pc:docMk/>
          <pc:sldMk cId="2453465325" sldId="286"/>
        </pc:sldMkLst>
        <pc:spChg chg="mod">
          <ac:chgData name="Alex Lam" userId="S::atl1412@knights.ucf.edu::773e746a-ef7f-4441-b7af-54764f6af2de" providerId="AD" clId="Web-{C1E701DE-36CC-61FC-9019-80FB755FA16D}" dt="2019-09-23T20:57:45.711" v="799" actId="20577"/>
          <ac:spMkLst>
            <pc:docMk/>
            <pc:sldMk cId="2453465325" sldId="286"/>
            <ac:spMk id="3" creationId="{74BD1A07-C4C1-426B-85E4-9CBD9FC879EF}"/>
          </ac:spMkLst>
        </pc:spChg>
      </pc:sldChg>
      <pc:sldChg chg="modSp">
        <pc:chgData name="Alex Lam" userId="S::atl1412@knights.ucf.edu::773e746a-ef7f-4441-b7af-54764f6af2de" providerId="AD" clId="Web-{C1E701DE-36CC-61FC-9019-80FB755FA16D}" dt="2019-09-23T20:58:05.836" v="829" actId="20577"/>
        <pc:sldMkLst>
          <pc:docMk/>
          <pc:sldMk cId="3905045536" sldId="287"/>
        </pc:sldMkLst>
        <pc:spChg chg="mod">
          <ac:chgData name="Alex Lam" userId="S::atl1412@knights.ucf.edu::773e746a-ef7f-4441-b7af-54764f6af2de" providerId="AD" clId="Web-{C1E701DE-36CC-61FC-9019-80FB755FA16D}" dt="2019-09-23T20:58:05.836" v="829" actId="20577"/>
          <ac:spMkLst>
            <pc:docMk/>
            <pc:sldMk cId="3905045536" sldId="287"/>
            <ac:spMk id="3" creationId="{74BD1A07-C4C1-426B-85E4-9CBD9FC879EF}"/>
          </ac:spMkLst>
        </pc:spChg>
      </pc:sldChg>
      <pc:sldChg chg="addSp delSp modSp">
        <pc:chgData name="Alex Lam" userId="S::atl1412@knights.ucf.edu::773e746a-ef7f-4441-b7af-54764f6af2de" providerId="AD" clId="Web-{C1E701DE-36CC-61FC-9019-80FB755FA16D}" dt="2019-09-23T20:54:45.084" v="699"/>
        <pc:sldMkLst>
          <pc:docMk/>
          <pc:sldMk cId="2658384142" sldId="294"/>
        </pc:sldMkLst>
        <pc:spChg chg="mod">
          <ac:chgData name="Alex Lam" userId="S::atl1412@knights.ucf.edu::773e746a-ef7f-4441-b7af-54764f6af2de" providerId="AD" clId="Web-{C1E701DE-36CC-61FC-9019-80FB755FA16D}" dt="2019-09-23T20:48:30.407" v="414" actId="20577"/>
          <ac:spMkLst>
            <pc:docMk/>
            <pc:sldMk cId="2658384142" sldId="294"/>
            <ac:spMk id="3" creationId="{74BD1A07-C4C1-426B-85E4-9CBD9FC879EF}"/>
          </ac:spMkLst>
        </pc:spChg>
        <pc:graphicFrameChg chg="mod modGraphic">
          <ac:chgData name="Alex Lam" userId="S::atl1412@knights.ucf.edu::773e746a-ef7f-4441-b7af-54764f6af2de" providerId="AD" clId="Web-{C1E701DE-36CC-61FC-9019-80FB755FA16D}" dt="2019-09-23T20:54:45.084" v="699"/>
          <ac:graphicFrameMkLst>
            <pc:docMk/>
            <pc:sldMk cId="2658384142" sldId="294"/>
            <ac:graphicFrameMk id="6" creationId="{25323C4C-AE2F-42B6-AE45-5245BDBB3828}"/>
          </ac:graphicFrameMkLst>
        </pc:graphicFrameChg>
        <pc:picChg chg="add mod">
          <ac:chgData name="Alex Lam" userId="S::atl1412@knights.ucf.edu::773e746a-ef7f-4441-b7af-54764f6af2de" providerId="AD" clId="Web-{C1E701DE-36CC-61FC-9019-80FB755FA16D}" dt="2019-09-23T20:43:42.950" v="174" actId="1076"/>
          <ac:picMkLst>
            <pc:docMk/>
            <pc:sldMk cId="2658384142" sldId="294"/>
            <ac:picMk id="7" creationId="{A59E31EC-8526-4EC6-BCB0-3814F95982C0}"/>
          </ac:picMkLst>
        </pc:picChg>
        <pc:picChg chg="del">
          <ac:chgData name="Alex Lam" userId="S::atl1412@knights.ucf.edu::773e746a-ef7f-4441-b7af-54764f6af2de" providerId="AD" clId="Web-{C1E701DE-36CC-61FC-9019-80FB755FA16D}" dt="2019-09-23T20:43:40.232" v="172"/>
          <ac:picMkLst>
            <pc:docMk/>
            <pc:sldMk cId="2658384142" sldId="294"/>
            <ac:picMk id="8" creationId="{D2B8E295-7ED4-4EFE-91D0-7BEF2BCFC7C8}"/>
          </ac:picMkLst>
        </pc:picChg>
      </pc:sldChg>
      <pc:sldChg chg="addSp delSp modSp add replId">
        <pc:chgData name="Alex Lam" userId="S::atl1412@knights.ucf.edu::773e746a-ef7f-4441-b7af-54764f6af2de" providerId="AD" clId="Web-{C1E701DE-36CC-61FC-9019-80FB755FA16D}" dt="2019-09-23T20:56:31.866" v="720"/>
        <pc:sldMkLst>
          <pc:docMk/>
          <pc:sldMk cId="733992961" sldId="299"/>
        </pc:sldMkLst>
        <pc:spChg chg="mod">
          <ac:chgData name="Alex Lam" userId="S::atl1412@knights.ucf.edu::773e746a-ef7f-4441-b7af-54764f6af2de" providerId="AD" clId="Web-{C1E701DE-36CC-61FC-9019-80FB755FA16D}" dt="2019-09-23T20:45:45.654" v="311" actId="20577"/>
          <ac:spMkLst>
            <pc:docMk/>
            <pc:sldMk cId="733992961" sldId="299"/>
            <ac:spMk id="2" creationId="{5A8EE7DE-7635-4C02-97CE-052AE2D306CF}"/>
          </ac:spMkLst>
        </pc:spChg>
        <pc:spChg chg="mod">
          <ac:chgData name="Alex Lam" userId="S::atl1412@knights.ucf.edu::773e746a-ef7f-4441-b7af-54764f6af2de" providerId="AD" clId="Web-{C1E701DE-36CC-61FC-9019-80FB755FA16D}" dt="2019-09-23T20:52:46.504" v="646" actId="20577"/>
          <ac:spMkLst>
            <pc:docMk/>
            <pc:sldMk cId="733992961" sldId="299"/>
            <ac:spMk id="3" creationId="{74BD1A07-C4C1-426B-85E4-9CBD9FC879EF}"/>
          </ac:spMkLst>
        </pc:spChg>
        <pc:graphicFrameChg chg="mod modGraphic">
          <ac:chgData name="Alex Lam" userId="S::atl1412@knights.ucf.edu::773e746a-ef7f-4441-b7af-54764f6af2de" providerId="AD" clId="Web-{C1E701DE-36CC-61FC-9019-80FB755FA16D}" dt="2019-09-23T20:56:31.866" v="720"/>
          <ac:graphicFrameMkLst>
            <pc:docMk/>
            <pc:sldMk cId="733992961" sldId="299"/>
            <ac:graphicFrameMk id="6" creationId="{25323C4C-AE2F-42B6-AE45-5245BDBB3828}"/>
          </ac:graphicFrameMkLst>
        </pc:graphicFrameChg>
        <pc:picChg chg="del">
          <ac:chgData name="Alex Lam" userId="S::atl1412@knights.ucf.edu::773e746a-ef7f-4441-b7af-54764f6af2de" providerId="AD" clId="Web-{C1E701DE-36CC-61FC-9019-80FB755FA16D}" dt="2019-09-23T20:52:51.926" v="649"/>
          <ac:picMkLst>
            <pc:docMk/>
            <pc:sldMk cId="733992961" sldId="299"/>
            <ac:picMk id="7" creationId="{A59E31EC-8526-4EC6-BCB0-3814F95982C0}"/>
          </ac:picMkLst>
        </pc:picChg>
        <pc:picChg chg="add mod">
          <ac:chgData name="Alex Lam" userId="S::atl1412@knights.ucf.edu::773e746a-ef7f-4441-b7af-54764f6af2de" providerId="AD" clId="Web-{C1E701DE-36CC-61FC-9019-80FB755FA16D}" dt="2019-09-23T20:53:13.957" v="651" actId="1076"/>
          <ac:picMkLst>
            <pc:docMk/>
            <pc:sldMk cId="733992961" sldId="299"/>
            <ac:picMk id="8" creationId="{3EC58F18-30C9-4C8B-AD8A-F01A1CB12E1B}"/>
          </ac:picMkLst>
        </pc:picChg>
      </pc:sldChg>
    </pc:docChg>
  </pc:docChgLst>
  <pc:docChgLst>
    <pc:chgData name="Alex Lam" userId="773e746a-ef7f-4441-b7af-54764f6af2de" providerId="ADAL" clId="{47B10ACA-3C3C-40AE-A27C-9F3FE292716D}"/>
    <pc:docChg chg="undo redo custSel addSld delSld modSld sldOrd">
      <pc:chgData name="Alex Lam" userId="773e746a-ef7f-4441-b7af-54764f6af2de" providerId="ADAL" clId="{47B10ACA-3C3C-40AE-A27C-9F3FE292716D}" dt="2019-11-21T05:43:12.746" v="348"/>
      <pc:docMkLst>
        <pc:docMk/>
      </pc:docMkLst>
      <pc:sldChg chg="del">
        <pc:chgData name="Alex Lam" userId="773e746a-ef7f-4441-b7af-54764f6af2de" providerId="ADAL" clId="{47B10ACA-3C3C-40AE-A27C-9F3FE292716D}" dt="2019-11-21T05:42:40.639" v="346" actId="2696"/>
        <pc:sldMkLst>
          <pc:docMk/>
          <pc:sldMk cId="1493535170" sldId="264"/>
        </pc:sldMkLst>
      </pc:sldChg>
      <pc:sldChg chg="delSp">
        <pc:chgData name="Alex Lam" userId="773e746a-ef7f-4441-b7af-54764f6af2de" providerId="ADAL" clId="{47B10ACA-3C3C-40AE-A27C-9F3FE292716D}" dt="2019-11-21T05:41:12.926" v="328" actId="478"/>
        <pc:sldMkLst>
          <pc:docMk/>
          <pc:sldMk cId="2964700495" sldId="272"/>
        </pc:sldMkLst>
        <pc:spChg chg="del">
          <ac:chgData name="Alex Lam" userId="773e746a-ef7f-4441-b7af-54764f6af2de" providerId="ADAL" clId="{47B10ACA-3C3C-40AE-A27C-9F3FE292716D}" dt="2019-11-21T05:41:10.484" v="327" actId="478"/>
          <ac:spMkLst>
            <pc:docMk/>
            <pc:sldMk cId="2964700495" sldId="272"/>
            <ac:spMk id="16" creationId="{D01D3AC0-7023-4D38-A6AA-B50123F898DF}"/>
          </ac:spMkLst>
        </pc:spChg>
        <pc:cxnChg chg="del">
          <ac:chgData name="Alex Lam" userId="773e746a-ef7f-4441-b7af-54764f6af2de" providerId="ADAL" clId="{47B10ACA-3C3C-40AE-A27C-9F3FE292716D}" dt="2019-11-21T05:41:12.926" v="328" actId="478"/>
          <ac:cxnSpMkLst>
            <pc:docMk/>
            <pc:sldMk cId="2964700495" sldId="272"/>
            <ac:cxnSpMk id="6" creationId="{49B0BC25-34C5-4DBC-A9B0-0014C3BE392F}"/>
          </ac:cxnSpMkLst>
        </pc:cxnChg>
      </pc:sldChg>
      <pc:sldChg chg="add del ord">
        <pc:chgData name="Alex Lam" userId="773e746a-ef7f-4441-b7af-54764f6af2de" providerId="ADAL" clId="{47B10ACA-3C3C-40AE-A27C-9F3FE292716D}" dt="2019-11-20T15:50:37.554" v="59"/>
        <pc:sldMkLst>
          <pc:docMk/>
          <pc:sldMk cId="3204381639" sldId="275"/>
        </pc:sldMkLst>
      </pc:sldChg>
      <pc:sldChg chg="modSp">
        <pc:chgData name="Alex Lam" userId="773e746a-ef7f-4441-b7af-54764f6af2de" providerId="ADAL" clId="{47B10ACA-3C3C-40AE-A27C-9F3FE292716D}" dt="2019-11-21T05:42:22.973" v="345" actId="20577"/>
        <pc:sldMkLst>
          <pc:docMk/>
          <pc:sldMk cId="3556722899" sldId="284"/>
        </pc:sldMkLst>
        <pc:spChg chg="mod">
          <ac:chgData name="Alex Lam" userId="773e746a-ef7f-4441-b7af-54764f6af2de" providerId="ADAL" clId="{47B10ACA-3C3C-40AE-A27C-9F3FE292716D}" dt="2019-11-21T05:42:22.973" v="345" actId="20577"/>
          <ac:spMkLst>
            <pc:docMk/>
            <pc:sldMk cId="3556722899" sldId="284"/>
            <ac:spMk id="3" creationId="{09470D16-6153-4053-8879-C25E722E4D18}"/>
          </ac:spMkLst>
        </pc:spChg>
      </pc:sldChg>
      <pc:sldChg chg="modSp add del">
        <pc:chgData name="Alex Lam" userId="773e746a-ef7f-4441-b7af-54764f6af2de" providerId="ADAL" clId="{47B10ACA-3C3C-40AE-A27C-9F3FE292716D}" dt="2019-11-20T15:49:34.848" v="56"/>
        <pc:sldMkLst>
          <pc:docMk/>
          <pc:sldMk cId="3905045536" sldId="287"/>
        </pc:sldMkLst>
        <pc:graphicFrameChg chg="mod modGraphic">
          <ac:chgData name="Alex Lam" userId="773e746a-ef7f-4441-b7af-54764f6af2de" providerId="ADAL" clId="{47B10ACA-3C3C-40AE-A27C-9F3FE292716D}" dt="2019-11-18T20:06:44.593" v="50" actId="2161"/>
          <ac:graphicFrameMkLst>
            <pc:docMk/>
            <pc:sldMk cId="3905045536" sldId="287"/>
            <ac:graphicFrameMk id="6" creationId="{25323C4C-AE2F-42B6-AE45-5245BDBB3828}"/>
          </ac:graphicFrameMkLst>
        </pc:graphicFrameChg>
        <pc:picChg chg="mod">
          <ac:chgData name="Alex Lam" userId="773e746a-ef7f-4441-b7af-54764f6af2de" providerId="ADAL" clId="{47B10ACA-3C3C-40AE-A27C-9F3FE292716D}" dt="2019-11-18T20:06:43.710" v="48" actId="1076"/>
          <ac:picMkLst>
            <pc:docMk/>
            <pc:sldMk cId="3905045536" sldId="287"/>
            <ac:picMk id="8" creationId="{D2B8E295-7ED4-4EFE-91D0-7BEF2BCFC7C8}"/>
          </ac:picMkLst>
        </pc:picChg>
      </pc:sldChg>
      <pc:sldChg chg="del">
        <pc:chgData name="Alex Lam" userId="773e746a-ef7f-4441-b7af-54764f6af2de" providerId="ADAL" clId="{47B10ACA-3C3C-40AE-A27C-9F3FE292716D}" dt="2019-11-20T15:52:45.820" v="324" actId="2696"/>
        <pc:sldMkLst>
          <pc:docMk/>
          <pc:sldMk cId="762014418" sldId="289"/>
        </pc:sldMkLst>
      </pc:sldChg>
      <pc:sldChg chg="modSp">
        <pc:chgData name="Alex Lam" userId="773e746a-ef7f-4441-b7af-54764f6af2de" providerId="ADAL" clId="{47B10ACA-3C3C-40AE-A27C-9F3FE292716D}" dt="2019-11-20T15:53:00.382" v="326" actId="5793"/>
        <pc:sldMkLst>
          <pc:docMk/>
          <pc:sldMk cId="4163788867" sldId="303"/>
        </pc:sldMkLst>
        <pc:spChg chg="mod">
          <ac:chgData name="Alex Lam" userId="773e746a-ef7f-4441-b7af-54764f6af2de" providerId="ADAL" clId="{47B10ACA-3C3C-40AE-A27C-9F3FE292716D}" dt="2019-11-20T15:53:00.382" v="326" actId="5793"/>
          <ac:spMkLst>
            <pc:docMk/>
            <pc:sldMk cId="4163788867" sldId="303"/>
            <ac:spMk id="3" creationId="{E496A7F0-B1E1-4FE6-AC41-D0FF97224EA3}"/>
          </ac:spMkLst>
        </pc:spChg>
      </pc:sldChg>
      <pc:sldChg chg="modSp">
        <pc:chgData name="Alex Lam" userId="773e746a-ef7f-4441-b7af-54764f6af2de" providerId="ADAL" clId="{47B10ACA-3C3C-40AE-A27C-9F3FE292716D}" dt="2019-11-20T15:48:11.250" v="54" actId="2165"/>
        <pc:sldMkLst>
          <pc:docMk/>
          <pc:sldMk cId="830151575" sldId="309"/>
        </pc:sldMkLst>
        <pc:graphicFrameChg chg="modGraphic">
          <ac:chgData name="Alex Lam" userId="773e746a-ef7f-4441-b7af-54764f6af2de" providerId="ADAL" clId="{47B10ACA-3C3C-40AE-A27C-9F3FE292716D}" dt="2019-11-20T15:48:11.250" v="54" actId="2165"/>
          <ac:graphicFrameMkLst>
            <pc:docMk/>
            <pc:sldMk cId="830151575" sldId="309"/>
            <ac:graphicFrameMk id="6" creationId="{4D8954CA-612E-47FB-8395-167487784070}"/>
          </ac:graphicFrameMkLst>
        </pc:graphicFrameChg>
      </pc:sldChg>
      <pc:sldChg chg="modSp">
        <pc:chgData name="Alex Lam" userId="773e746a-ef7f-4441-b7af-54764f6af2de" providerId="ADAL" clId="{47B10ACA-3C3C-40AE-A27C-9F3FE292716D}" dt="2019-11-21T05:41:34.940" v="329" actId="20577"/>
        <pc:sldMkLst>
          <pc:docMk/>
          <pc:sldMk cId="1018630490" sldId="311"/>
        </pc:sldMkLst>
        <pc:spChg chg="mod">
          <ac:chgData name="Alex Lam" userId="773e746a-ef7f-4441-b7af-54764f6af2de" providerId="ADAL" clId="{47B10ACA-3C3C-40AE-A27C-9F3FE292716D}" dt="2019-11-21T05:41:34.940" v="329" actId="20577"/>
          <ac:spMkLst>
            <pc:docMk/>
            <pc:sldMk cId="1018630490" sldId="311"/>
            <ac:spMk id="31" creationId="{9E17AE61-3FE4-4E65-89AA-811FFA07C466}"/>
          </ac:spMkLst>
        </pc:spChg>
      </pc:sldChg>
      <pc:sldChg chg="modSp add ord">
        <pc:chgData name="Alex Lam" userId="773e746a-ef7f-4441-b7af-54764f6af2de" providerId="ADAL" clId="{47B10ACA-3C3C-40AE-A27C-9F3FE292716D}" dt="2019-11-21T05:43:12.746" v="348"/>
        <pc:sldMkLst>
          <pc:docMk/>
          <pc:sldMk cId="3077780428" sldId="317"/>
        </pc:sldMkLst>
        <pc:spChg chg="mod">
          <ac:chgData name="Alex Lam" userId="773e746a-ef7f-4441-b7af-54764f6af2de" providerId="ADAL" clId="{47B10ACA-3C3C-40AE-A27C-9F3FE292716D}" dt="2019-11-20T15:50:46.932" v="85" actId="20577"/>
          <ac:spMkLst>
            <pc:docMk/>
            <pc:sldMk cId="3077780428" sldId="317"/>
            <ac:spMk id="2" creationId="{C912D91B-1D0F-4877-8CC1-4367699E23CF}"/>
          </ac:spMkLst>
        </pc:spChg>
        <pc:spChg chg="mod">
          <ac:chgData name="Alex Lam" userId="773e746a-ef7f-4441-b7af-54764f6af2de" providerId="ADAL" clId="{47B10ACA-3C3C-40AE-A27C-9F3FE292716D}" dt="2019-11-20T15:52:27.286" v="323" actId="20577"/>
          <ac:spMkLst>
            <pc:docMk/>
            <pc:sldMk cId="3077780428" sldId="317"/>
            <ac:spMk id="3" creationId="{6700D52E-796F-4D27-B589-AC795FA47B15}"/>
          </ac:spMkLst>
        </pc:spChg>
      </pc:sldChg>
      <pc:sldChg chg="add del">
        <pc:chgData name="Alex Lam" userId="773e746a-ef7f-4441-b7af-54764f6af2de" providerId="ADAL" clId="{47B10ACA-3C3C-40AE-A27C-9F3FE292716D}" dt="2019-11-20T15:49:36.642" v="57" actId="2696"/>
        <pc:sldMkLst>
          <pc:docMk/>
          <pc:sldMk cId="3927357027" sldId="317"/>
        </pc:sldMkLst>
      </pc:sldChg>
    </pc:docChg>
  </pc:docChgLst>
  <pc:docChgLst>
    <pc:chgData name="Alex Lam" userId="773e746a-ef7f-4441-b7af-54764f6af2de" providerId="ADAL" clId="{6F70C954-85C5-4D68-9F36-E8C1C4821F05}"/>
    <pc:docChg chg="undo custSel addSld delSld modSld sldOrd">
      <pc:chgData name="Alex Lam" userId="773e746a-ef7f-4441-b7af-54764f6af2de" providerId="ADAL" clId="{6F70C954-85C5-4D68-9F36-E8C1C4821F05}" dt="2019-09-24T12:51:21.949" v="846" actId="20577"/>
      <pc:docMkLst>
        <pc:docMk/>
      </pc:docMkLst>
      <pc:sldChg chg="modSp">
        <pc:chgData name="Alex Lam" userId="773e746a-ef7f-4441-b7af-54764f6af2de" providerId="ADAL" clId="{6F70C954-85C5-4D68-9F36-E8C1C4821F05}" dt="2019-09-22T17:58:26.497" v="62" actId="20577"/>
        <pc:sldMkLst>
          <pc:docMk/>
          <pc:sldMk cId="3708219270" sldId="259"/>
        </pc:sldMkLst>
        <pc:spChg chg="mod">
          <ac:chgData name="Alex Lam" userId="773e746a-ef7f-4441-b7af-54764f6af2de" providerId="ADAL" clId="{6F70C954-85C5-4D68-9F36-E8C1C4821F05}" dt="2019-09-22T17:58:26.497" v="62" actId="20577"/>
          <ac:spMkLst>
            <pc:docMk/>
            <pc:sldMk cId="3708219270" sldId="259"/>
            <ac:spMk id="33" creationId="{10ED29C0-5638-4D95-9592-EC7C2D88E6A1}"/>
          </ac:spMkLst>
        </pc:spChg>
      </pc:sldChg>
      <pc:sldChg chg="modSp">
        <pc:chgData name="Alex Lam" userId="773e746a-ef7f-4441-b7af-54764f6af2de" providerId="ADAL" clId="{6F70C954-85C5-4D68-9F36-E8C1C4821F05}" dt="2019-09-24T00:25:52.657" v="346"/>
        <pc:sldMkLst>
          <pc:docMk/>
          <pc:sldMk cId="1713350615" sldId="268"/>
        </pc:sldMkLst>
        <pc:graphicFrameChg chg="mod">
          <ac:chgData name="Alex Lam" userId="773e746a-ef7f-4441-b7af-54764f6af2de" providerId="ADAL" clId="{6F70C954-85C5-4D68-9F36-E8C1C4821F05}" dt="2019-09-24T00:25:52.657" v="346"/>
          <ac:graphicFrameMkLst>
            <pc:docMk/>
            <pc:sldMk cId="1713350615" sldId="268"/>
            <ac:graphicFrameMk id="6" creationId="{ED8AB2DB-43D4-45C9-99DA-A35B926E70C2}"/>
          </ac:graphicFrameMkLst>
        </pc:graphicFrameChg>
      </pc:sldChg>
      <pc:sldChg chg="modSp">
        <pc:chgData name="Alex Lam" userId="773e746a-ef7f-4441-b7af-54764f6af2de" providerId="ADAL" clId="{6F70C954-85C5-4D68-9F36-E8C1C4821F05}" dt="2019-09-24T00:25:10.690" v="345"/>
        <pc:sldMkLst>
          <pc:docMk/>
          <pc:sldMk cId="3071416702" sldId="269"/>
        </pc:sldMkLst>
        <pc:graphicFrameChg chg="mod">
          <ac:chgData name="Alex Lam" userId="773e746a-ef7f-4441-b7af-54764f6af2de" providerId="ADAL" clId="{6F70C954-85C5-4D68-9F36-E8C1C4821F05}" dt="2019-09-24T00:25:10.690" v="345"/>
          <ac:graphicFrameMkLst>
            <pc:docMk/>
            <pc:sldMk cId="3071416702" sldId="269"/>
            <ac:graphicFrameMk id="7" creationId="{8F4FA898-1A78-4410-BA10-9AA164D2DAD1}"/>
          </ac:graphicFrameMkLst>
        </pc:graphicFrameChg>
      </pc:sldChg>
      <pc:sldChg chg="modSp">
        <pc:chgData name="Alex Lam" userId="773e746a-ef7f-4441-b7af-54764f6af2de" providerId="ADAL" clId="{6F70C954-85C5-4D68-9F36-E8C1C4821F05}" dt="2019-09-24T11:13:17.300" v="718" actId="14100"/>
        <pc:sldMkLst>
          <pc:docMk/>
          <pc:sldMk cId="563999486" sldId="278"/>
        </pc:sldMkLst>
        <pc:picChg chg="mod">
          <ac:chgData name="Alex Lam" userId="773e746a-ef7f-4441-b7af-54764f6af2de" providerId="ADAL" clId="{6F70C954-85C5-4D68-9F36-E8C1C4821F05}" dt="2019-09-24T11:13:17.300" v="718" actId="14100"/>
          <ac:picMkLst>
            <pc:docMk/>
            <pc:sldMk cId="563999486" sldId="278"/>
            <ac:picMk id="29" creationId="{E478A90F-BE43-430C-93CD-C79AF2929BEE}"/>
          </ac:picMkLst>
        </pc:picChg>
      </pc:sldChg>
      <pc:sldChg chg="addSp delSp modSp add ord">
        <pc:chgData name="Alex Lam" userId="773e746a-ef7f-4441-b7af-54764f6af2de" providerId="ADAL" clId="{6F70C954-85C5-4D68-9F36-E8C1C4821F05}" dt="2019-09-24T11:16:32.280" v="755" actId="20577"/>
        <pc:sldMkLst>
          <pc:docMk/>
          <pc:sldMk cId="2453465325" sldId="286"/>
        </pc:sldMkLst>
        <pc:spChg chg="mod">
          <ac:chgData name="Alex Lam" userId="773e746a-ef7f-4441-b7af-54764f6af2de" providerId="ADAL" clId="{6F70C954-85C5-4D68-9F36-E8C1C4821F05}" dt="2019-09-23T12:41:52.648" v="70" actId="20577"/>
          <ac:spMkLst>
            <pc:docMk/>
            <pc:sldMk cId="2453465325" sldId="286"/>
            <ac:spMk id="2" creationId="{5A8EE7DE-7635-4C02-97CE-052AE2D306CF}"/>
          </ac:spMkLst>
        </pc:spChg>
        <pc:spChg chg="mod">
          <ac:chgData name="Alex Lam" userId="773e746a-ef7f-4441-b7af-54764f6af2de" providerId="ADAL" clId="{6F70C954-85C5-4D68-9F36-E8C1C4821F05}" dt="2019-09-24T11:16:32.280" v="755" actId="20577"/>
          <ac:spMkLst>
            <pc:docMk/>
            <pc:sldMk cId="2453465325" sldId="286"/>
            <ac:spMk id="3" creationId="{74BD1A07-C4C1-426B-85E4-9CBD9FC879EF}"/>
          </ac:spMkLst>
        </pc:spChg>
        <pc:graphicFrameChg chg="modGraphic">
          <ac:chgData name="Alex Lam" userId="773e746a-ef7f-4441-b7af-54764f6af2de" providerId="ADAL" clId="{6F70C954-85C5-4D68-9F36-E8C1C4821F05}" dt="2019-09-24T03:25:48.890" v="492" actId="20577"/>
          <ac:graphicFrameMkLst>
            <pc:docMk/>
            <pc:sldMk cId="2453465325" sldId="286"/>
            <ac:graphicFrameMk id="6" creationId="{25323C4C-AE2F-42B6-AE45-5245BDBB3828}"/>
          </ac:graphicFrameMkLst>
        </pc:graphicFrameChg>
        <pc:picChg chg="del">
          <ac:chgData name="Alex Lam" userId="773e746a-ef7f-4441-b7af-54764f6af2de" providerId="ADAL" clId="{6F70C954-85C5-4D68-9F36-E8C1C4821F05}" dt="2019-09-23T12:42:27.257" v="90" actId="478"/>
          <ac:picMkLst>
            <pc:docMk/>
            <pc:sldMk cId="2453465325" sldId="286"/>
            <ac:picMk id="7" creationId="{BE247110-3CE5-467E-B193-69C9B5BEF78B}"/>
          </ac:picMkLst>
        </pc:picChg>
        <pc:picChg chg="add mod">
          <ac:chgData name="Alex Lam" userId="773e746a-ef7f-4441-b7af-54764f6af2de" providerId="ADAL" clId="{6F70C954-85C5-4D68-9F36-E8C1C4821F05}" dt="2019-09-24T11:16:11.400" v="748" actId="1038"/>
          <ac:picMkLst>
            <pc:docMk/>
            <pc:sldMk cId="2453465325" sldId="286"/>
            <ac:picMk id="9" creationId="{61168DAA-D61A-4B1B-BDCB-DDFF03BC6380}"/>
          </ac:picMkLst>
        </pc:picChg>
      </pc:sldChg>
      <pc:sldChg chg="addSp delSp modSp add">
        <pc:chgData name="Alex Lam" userId="773e746a-ef7f-4441-b7af-54764f6af2de" providerId="ADAL" clId="{6F70C954-85C5-4D68-9F36-E8C1C4821F05}" dt="2019-09-23T12:53:12.214" v="215" actId="20577"/>
        <pc:sldMkLst>
          <pc:docMk/>
          <pc:sldMk cId="3905045536" sldId="287"/>
        </pc:sldMkLst>
        <pc:spChg chg="mod">
          <ac:chgData name="Alex Lam" userId="773e746a-ef7f-4441-b7af-54764f6af2de" providerId="ADAL" clId="{6F70C954-85C5-4D68-9F36-E8C1C4821F05}" dt="2019-09-23T12:42:11.884" v="89" actId="20577"/>
          <ac:spMkLst>
            <pc:docMk/>
            <pc:sldMk cId="3905045536" sldId="287"/>
            <ac:spMk id="2" creationId="{5A8EE7DE-7635-4C02-97CE-052AE2D306CF}"/>
          </ac:spMkLst>
        </pc:spChg>
        <pc:spChg chg="mod">
          <ac:chgData name="Alex Lam" userId="773e746a-ef7f-4441-b7af-54764f6af2de" providerId="ADAL" clId="{6F70C954-85C5-4D68-9F36-E8C1C4821F05}" dt="2019-09-23T12:53:12.214" v="215" actId="20577"/>
          <ac:spMkLst>
            <pc:docMk/>
            <pc:sldMk cId="3905045536" sldId="287"/>
            <ac:spMk id="3" creationId="{74BD1A07-C4C1-426B-85E4-9CBD9FC879EF}"/>
          </ac:spMkLst>
        </pc:spChg>
        <pc:graphicFrameChg chg="mod modGraphic">
          <ac:chgData name="Alex Lam" userId="773e746a-ef7f-4441-b7af-54764f6af2de" providerId="ADAL" clId="{6F70C954-85C5-4D68-9F36-E8C1C4821F05}" dt="2019-09-23T12:52:56.351" v="204" actId="20577"/>
          <ac:graphicFrameMkLst>
            <pc:docMk/>
            <pc:sldMk cId="3905045536" sldId="287"/>
            <ac:graphicFrameMk id="6" creationId="{25323C4C-AE2F-42B6-AE45-5245BDBB3828}"/>
          </ac:graphicFrameMkLst>
        </pc:graphicFrameChg>
        <pc:picChg chg="del">
          <ac:chgData name="Alex Lam" userId="773e746a-ef7f-4441-b7af-54764f6af2de" providerId="ADAL" clId="{6F70C954-85C5-4D68-9F36-E8C1C4821F05}" dt="2019-09-23T12:44:33.150" v="99" actId="478"/>
          <ac:picMkLst>
            <pc:docMk/>
            <pc:sldMk cId="3905045536" sldId="287"/>
            <ac:picMk id="7" creationId="{BE247110-3CE5-467E-B193-69C9B5BEF78B}"/>
          </ac:picMkLst>
        </pc:picChg>
        <pc:picChg chg="add mod">
          <ac:chgData name="Alex Lam" userId="773e746a-ef7f-4441-b7af-54764f6af2de" providerId="ADAL" clId="{6F70C954-85C5-4D68-9F36-E8C1C4821F05}" dt="2019-09-23T12:51:33.201" v="195" actId="1076"/>
          <ac:picMkLst>
            <pc:docMk/>
            <pc:sldMk cId="3905045536" sldId="287"/>
            <ac:picMk id="8" creationId="{D2B8E295-7ED4-4EFE-91D0-7BEF2BCFC7C8}"/>
          </ac:picMkLst>
        </pc:picChg>
      </pc:sldChg>
      <pc:sldChg chg="addSp ord">
        <pc:chgData name="Alex Lam" userId="773e746a-ef7f-4441-b7af-54764f6af2de" providerId="ADAL" clId="{6F70C954-85C5-4D68-9F36-E8C1C4821F05}" dt="2019-09-24T00:33:47.257" v="348"/>
        <pc:sldMkLst>
          <pc:docMk/>
          <pc:sldMk cId="537612157" sldId="295"/>
        </pc:sldMkLst>
        <pc:picChg chg="add">
          <ac:chgData name="Alex Lam" userId="773e746a-ef7f-4441-b7af-54764f6af2de" providerId="ADAL" clId="{6F70C954-85C5-4D68-9F36-E8C1C4821F05}" dt="2019-09-24T00:33:41.625" v="347"/>
          <ac:picMkLst>
            <pc:docMk/>
            <pc:sldMk cId="537612157" sldId="295"/>
            <ac:picMk id="3" creationId="{E6E92332-08C2-422C-8F2A-53C6FC43B597}"/>
          </ac:picMkLst>
        </pc:picChg>
      </pc:sldChg>
      <pc:sldChg chg="addSp delSp modSp">
        <pc:chgData name="Alex Lam" userId="773e746a-ef7f-4441-b7af-54764f6af2de" providerId="ADAL" clId="{6F70C954-85C5-4D68-9F36-E8C1C4821F05}" dt="2019-09-24T12:14:34.039" v="814" actId="14100"/>
        <pc:sldMkLst>
          <pc:docMk/>
          <pc:sldMk cId="1696025661" sldId="296"/>
        </pc:sldMkLst>
        <pc:picChg chg="add del mod">
          <ac:chgData name="Alex Lam" userId="773e746a-ef7f-4441-b7af-54764f6af2de" providerId="ADAL" clId="{6F70C954-85C5-4D68-9F36-E8C1C4821F05}" dt="2019-09-24T00:10:24.529" v="341" actId="478"/>
          <ac:picMkLst>
            <pc:docMk/>
            <pc:sldMk cId="1696025661" sldId="296"/>
            <ac:picMk id="3" creationId="{F0793C77-334F-47E2-A4EB-33F5E2BFA586}"/>
          </ac:picMkLst>
        </pc:picChg>
        <pc:picChg chg="add del mod">
          <ac:chgData name="Alex Lam" userId="773e746a-ef7f-4441-b7af-54764f6af2de" providerId="ADAL" clId="{6F70C954-85C5-4D68-9F36-E8C1C4821F05}" dt="2019-09-24T11:22:29.231" v="760" actId="478"/>
          <ac:picMkLst>
            <pc:docMk/>
            <pc:sldMk cId="1696025661" sldId="296"/>
            <ac:picMk id="6" creationId="{673546FA-3905-4CA3-BBE5-A521ED235D35}"/>
          </ac:picMkLst>
        </pc:picChg>
        <pc:picChg chg="add del mod">
          <ac:chgData name="Alex Lam" userId="773e746a-ef7f-4441-b7af-54764f6af2de" providerId="ADAL" clId="{6F70C954-85C5-4D68-9F36-E8C1C4821F05}" dt="2019-09-24T11:22:26.824" v="759" actId="478"/>
          <ac:picMkLst>
            <pc:docMk/>
            <pc:sldMk cId="1696025661" sldId="296"/>
            <ac:picMk id="7" creationId="{11B9FB78-DEBE-41A5-BFE8-8CCA6976EC7C}"/>
          </ac:picMkLst>
        </pc:picChg>
        <pc:picChg chg="add del mod">
          <ac:chgData name="Alex Lam" userId="773e746a-ef7f-4441-b7af-54764f6af2de" providerId="ADAL" clId="{6F70C954-85C5-4D68-9F36-E8C1C4821F05}" dt="2019-09-24T11:22:24.761" v="758" actId="478"/>
          <ac:picMkLst>
            <pc:docMk/>
            <pc:sldMk cId="1696025661" sldId="296"/>
            <ac:picMk id="8" creationId="{D99EBA3A-29A9-4DC8-ADAA-306F1BE2D648}"/>
          </ac:picMkLst>
        </pc:picChg>
        <pc:picChg chg="add del mod">
          <ac:chgData name="Alex Lam" userId="773e746a-ef7f-4441-b7af-54764f6af2de" providerId="ADAL" clId="{6F70C954-85C5-4D68-9F36-E8C1C4821F05}" dt="2019-09-24T11:24:03.611" v="763" actId="478"/>
          <ac:picMkLst>
            <pc:docMk/>
            <pc:sldMk cId="1696025661" sldId="296"/>
            <ac:picMk id="9" creationId="{D71469B3-54C3-4982-9E5F-0377CDF293D6}"/>
          </ac:picMkLst>
        </pc:picChg>
        <pc:picChg chg="add del mod">
          <ac:chgData name="Alex Lam" userId="773e746a-ef7f-4441-b7af-54764f6af2de" providerId="ADAL" clId="{6F70C954-85C5-4D68-9F36-E8C1C4821F05}" dt="2019-09-24T12:14:27.132" v="811" actId="478"/>
          <ac:picMkLst>
            <pc:docMk/>
            <pc:sldMk cId="1696025661" sldId="296"/>
            <ac:picMk id="10" creationId="{53FD4D9A-C236-4D74-81CB-EF47614B1A4E}"/>
          </ac:picMkLst>
        </pc:picChg>
        <pc:picChg chg="add mod">
          <ac:chgData name="Alex Lam" userId="773e746a-ef7f-4441-b7af-54764f6af2de" providerId="ADAL" clId="{6F70C954-85C5-4D68-9F36-E8C1C4821F05}" dt="2019-09-24T12:14:34.039" v="814" actId="14100"/>
          <ac:picMkLst>
            <pc:docMk/>
            <pc:sldMk cId="1696025661" sldId="296"/>
            <ac:picMk id="11" creationId="{51994123-9DCA-4873-93B8-6071F566E640}"/>
          </ac:picMkLst>
        </pc:picChg>
      </pc:sldChg>
      <pc:sldChg chg="addSp delSp modSp add">
        <pc:chgData name="Alex Lam" userId="773e746a-ef7f-4441-b7af-54764f6af2de" providerId="ADAL" clId="{6F70C954-85C5-4D68-9F36-E8C1C4821F05}" dt="2019-09-24T03:35:49.123" v="717" actId="20577"/>
        <pc:sldMkLst>
          <pc:docMk/>
          <pc:sldMk cId="292976834" sldId="312"/>
        </pc:sldMkLst>
        <pc:spChg chg="mod">
          <ac:chgData name="Alex Lam" userId="773e746a-ef7f-4441-b7af-54764f6af2de" providerId="ADAL" clId="{6F70C954-85C5-4D68-9F36-E8C1C4821F05}" dt="2019-09-24T03:26:52.112" v="512" actId="20577"/>
          <ac:spMkLst>
            <pc:docMk/>
            <pc:sldMk cId="292976834" sldId="312"/>
            <ac:spMk id="2" creationId="{5A8EE7DE-7635-4C02-97CE-052AE2D306CF}"/>
          </ac:spMkLst>
        </pc:spChg>
        <pc:spChg chg="mod">
          <ac:chgData name="Alex Lam" userId="773e746a-ef7f-4441-b7af-54764f6af2de" providerId="ADAL" clId="{6F70C954-85C5-4D68-9F36-E8C1C4821F05}" dt="2019-09-24T03:35:49.123" v="717" actId="20577"/>
          <ac:spMkLst>
            <pc:docMk/>
            <pc:sldMk cId="292976834" sldId="312"/>
            <ac:spMk id="3" creationId="{74BD1A07-C4C1-426B-85E4-9CBD9FC879EF}"/>
          </ac:spMkLst>
        </pc:spChg>
        <pc:graphicFrameChg chg="mod modGraphic">
          <ac:chgData name="Alex Lam" userId="773e746a-ef7f-4441-b7af-54764f6af2de" providerId="ADAL" clId="{6F70C954-85C5-4D68-9F36-E8C1C4821F05}" dt="2019-09-24T03:32:06.473" v="685" actId="2162"/>
          <ac:graphicFrameMkLst>
            <pc:docMk/>
            <pc:sldMk cId="292976834" sldId="312"/>
            <ac:graphicFrameMk id="6" creationId="{25323C4C-AE2F-42B6-AE45-5245BDBB3828}"/>
          </ac:graphicFrameMkLst>
        </pc:graphicFrameChg>
        <pc:picChg chg="add mod">
          <ac:chgData name="Alex Lam" userId="773e746a-ef7f-4441-b7af-54764f6af2de" providerId="ADAL" clId="{6F70C954-85C5-4D68-9F36-E8C1C4821F05}" dt="2019-09-24T03:29:30.634" v="618" actId="1076"/>
          <ac:picMkLst>
            <pc:docMk/>
            <pc:sldMk cId="292976834" sldId="312"/>
            <ac:picMk id="7" creationId="{7B232519-536C-4A8F-A4FB-CD12C51A7565}"/>
          </ac:picMkLst>
        </pc:picChg>
        <pc:picChg chg="del">
          <ac:chgData name="Alex Lam" userId="773e746a-ef7f-4441-b7af-54764f6af2de" providerId="ADAL" clId="{6F70C954-85C5-4D68-9F36-E8C1C4821F05}" dt="2019-09-24T03:29:05.503" v="613" actId="478"/>
          <ac:picMkLst>
            <pc:docMk/>
            <pc:sldMk cId="292976834" sldId="312"/>
            <ac:picMk id="8" creationId="{D2B8E295-7ED4-4EFE-91D0-7BEF2BCFC7C8}"/>
          </ac:picMkLst>
        </pc:picChg>
      </pc:sldChg>
    </pc:docChg>
  </pc:docChgLst>
  <pc:docChgLst>
    <pc:chgData name="Jonathan Gilbert" userId="S::jondgilbert@knights.ucf.edu::efc2d30d-4ecb-47a9-940c-0f5d12dd4d45" providerId="AD" clId="Web-{7B862AA8-D98F-BD28-8FF4-75A62966AF89}"/>
    <pc:docChg chg="addSld modSld">
      <pc:chgData name="Jonathan Gilbert" userId="S::jondgilbert@knights.ucf.edu::efc2d30d-4ecb-47a9-940c-0f5d12dd4d45" providerId="AD" clId="Web-{7B862AA8-D98F-BD28-8FF4-75A62966AF89}" dt="2019-09-24T00:41:14.834" v="292" actId="14100"/>
      <pc:docMkLst>
        <pc:docMk/>
      </pc:docMkLst>
      <pc:sldChg chg="modSp new">
        <pc:chgData name="Jonathan Gilbert" userId="S::jondgilbert@knights.ucf.edu::efc2d30d-4ecb-47a9-940c-0f5d12dd4d45" providerId="AD" clId="Web-{7B862AA8-D98F-BD28-8FF4-75A62966AF89}" dt="2019-09-24T00:41:14.834" v="292" actId="14100"/>
        <pc:sldMkLst>
          <pc:docMk/>
          <pc:sldMk cId="4163788867" sldId="303"/>
        </pc:sldMkLst>
        <pc:spChg chg="mod">
          <ac:chgData name="Jonathan Gilbert" userId="S::jondgilbert@knights.ucf.edu::efc2d30d-4ecb-47a9-940c-0f5d12dd4d45" providerId="AD" clId="Web-{7B862AA8-D98F-BD28-8FF4-75A62966AF89}" dt="2019-09-24T00:27:24.308" v="19" actId="20577"/>
          <ac:spMkLst>
            <pc:docMk/>
            <pc:sldMk cId="4163788867" sldId="303"/>
            <ac:spMk id="2" creationId="{B22406A2-7CFE-4257-9738-5CC73AE5EF5D}"/>
          </ac:spMkLst>
        </pc:spChg>
        <pc:spChg chg="mod">
          <ac:chgData name="Jonathan Gilbert" userId="S::jondgilbert@knights.ucf.edu::efc2d30d-4ecb-47a9-940c-0f5d12dd4d45" providerId="AD" clId="Web-{7B862AA8-D98F-BD28-8FF4-75A62966AF89}" dt="2019-09-24T00:41:14.834" v="292" actId="14100"/>
          <ac:spMkLst>
            <pc:docMk/>
            <pc:sldMk cId="4163788867" sldId="303"/>
            <ac:spMk id="3" creationId="{E496A7F0-B1E1-4FE6-AC41-D0FF97224EA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egan.morris\Downloads\_DataPoints.xls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System</a:t>
            </a:r>
            <a:r>
              <a:rPr lang="en-US" baseline="0"/>
              <a:t> Efficiency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_DataPoints!$A$3</c:f>
              <c:strCache>
                <c:ptCount val="1"/>
                <c:pt idx="0">
                  <c:v>Efficiency@Vin=11.0V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_DataPoints!$B$2:$K$2</c:f>
              <c:numCache>
                <c:formatCode>General</c:formatCode>
                <c:ptCount val="10"/>
                <c:pt idx="0">
                  <c:v>1.2</c:v>
                </c:pt>
                <c:pt idx="1">
                  <c:v>2.4</c:v>
                </c:pt>
                <c:pt idx="2">
                  <c:v>3.5999999999999899</c:v>
                </c:pt>
                <c:pt idx="3">
                  <c:v>4.8</c:v>
                </c:pt>
                <c:pt idx="4">
                  <c:v>6</c:v>
                </c:pt>
                <c:pt idx="5">
                  <c:v>7.2</c:v>
                </c:pt>
                <c:pt idx="6">
                  <c:v>8.4</c:v>
                </c:pt>
                <c:pt idx="7">
                  <c:v>9.6</c:v>
                </c:pt>
                <c:pt idx="8">
                  <c:v>10.799999999999899</c:v>
                </c:pt>
                <c:pt idx="9">
                  <c:v>11.999999999999901</c:v>
                </c:pt>
              </c:numCache>
            </c:numRef>
          </c:cat>
          <c:val>
            <c:numRef>
              <c:f>_DataPoints!$B$3:$K$3</c:f>
              <c:numCache>
                <c:formatCode>0.00%</c:formatCode>
                <c:ptCount val="10"/>
                <c:pt idx="0">
                  <c:v>0.92030000000000001</c:v>
                </c:pt>
                <c:pt idx="1">
                  <c:v>0.94786999999999999</c:v>
                </c:pt>
                <c:pt idx="2">
                  <c:v>0.95196000000000003</c:v>
                </c:pt>
                <c:pt idx="3">
                  <c:v>0.95077999999999996</c:v>
                </c:pt>
                <c:pt idx="4">
                  <c:v>0.94708000000000003</c:v>
                </c:pt>
                <c:pt idx="5">
                  <c:v>0.94164999999999999</c:v>
                </c:pt>
                <c:pt idx="6">
                  <c:v>0.93440999999999996</c:v>
                </c:pt>
                <c:pt idx="7">
                  <c:v>0.92379999999999995</c:v>
                </c:pt>
                <c:pt idx="8">
                  <c:v>0.89200000000000002</c:v>
                </c:pt>
                <c:pt idx="9">
                  <c:v>0.91879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B7B-418E-893A-2FC8FA317275}"/>
            </c:ext>
          </c:extLst>
        </c:ser>
        <c:ser>
          <c:idx val="1"/>
          <c:order val="1"/>
          <c:tx>
            <c:strRef>
              <c:f>_DataPoints!$A$4</c:f>
              <c:strCache>
                <c:ptCount val="1"/>
                <c:pt idx="0">
                  <c:v>Efficiency@Vin=11.5V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_DataPoints!$B$2:$K$2</c:f>
              <c:numCache>
                <c:formatCode>General</c:formatCode>
                <c:ptCount val="10"/>
                <c:pt idx="0">
                  <c:v>1.2</c:v>
                </c:pt>
                <c:pt idx="1">
                  <c:v>2.4</c:v>
                </c:pt>
                <c:pt idx="2">
                  <c:v>3.5999999999999899</c:v>
                </c:pt>
                <c:pt idx="3">
                  <c:v>4.8</c:v>
                </c:pt>
                <c:pt idx="4">
                  <c:v>6</c:v>
                </c:pt>
                <c:pt idx="5">
                  <c:v>7.2</c:v>
                </c:pt>
                <c:pt idx="6">
                  <c:v>8.4</c:v>
                </c:pt>
                <c:pt idx="7">
                  <c:v>9.6</c:v>
                </c:pt>
                <c:pt idx="8">
                  <c:v>10.799999999999899</c:v>
                </c:pt>
                <c:pt idx="9">
                  <c:v>11.999999999999901</c:v>
                </c:pt>
              </c:numCache>
            </c:numRef>
          </c:cat>
          <c:val>
            <c:numRef>
              <c:f>_DataPoints!$B$4:$K$4</c:f>
              <c:numCache>
                <c:formatCode>0.00%</c:formatCode>
                <c:ptCount val="10"/>
                <c:pt idx="0">
                  <c:v>0.91729000000000005</c:v>
                </c:pt>
                <c:pt idx="1">
                  <c:v>0.94672000000000001</c:v>
                </c:pt>
                <c:pt idx="2">
                  <c:v>0.95101000000000002</c:v>
                </c:pt>
                <c:pt idx="3">
                  <c:v>0.94994000000000001</c:v>
                </c:pt>
                <c:pt idx="4">
                  <c:v>0.94630999999999998</c:v>
                </c:pt>
                <c:pt idx="5">
                  <c:v>0.94091999999999998</c:v>
                </c:pt>
                <c:pt idx="6">
                  <c:v>0.93369000000000002</c:v>
                </c:pt>
                <c:pt idx="7">
                  <c:v>0.92305999999999999</c:v>
                </c:pt>
                <c:pt idx="8">
                  <c:v>0.89110999999999996</c:v>
                </c:pt>
                <c:pt idx="9">
                  <c:v>0.91813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B7B-418E-893A-2FC8FA317275}"/>
            </c:ext>
          </c:extLst>
        </c:ser>
        <c:ser>
          <c:idx val="2"/>
          <c:order val="2"/>
          <c:tx>
            <c:strRef>
              <c:f>_DataPoints!$A$5</c:f>
              <c:strCache>
                <c:ptCount val="1"/>
                <c:pt idx="0">
                  <c:v>Efficiency@Vin=12.0V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860138728920666E-2"/>
                  <c:y val="2.3732620578391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7B-418E-893A-2FC8FA317275}"/>
                </c:ext>
              </c:extLst>
            </c:dLbl>
            <c:dLbl>
              <c:idx val="1"/>
              <c:layout>
                <c:manualLayout>
                  <c:x val="-5.4023107753422714E-2"/>
                  <c:y val="-3.05627392906162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B7B-418E-893A-2FC8FA317275}"/>
                </c:ext>
              </c:extLst>
            </c:dLbl>
            <c:dLbl>
              <c:idx val="2"/>
              <c:layout>
                <c:manualLayout>
                  <c:x val="-2.586995460026956E-2"/>
                  <c:y val="-3.54557056514724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7B-418E-893A-2FC8FA317275}"/>
                </c:ext>
              </c:extLst>
            </c:dLbl>
            <c:dLbl>
              <c:idx val="7"/>
              <c:layout>
                <c:manualLayout>
                  <c:x val="-1.6860945591260553E-2"/>
                  <c:y val="-3.3009222471044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7B-418E-893A-2FC8FA317275}"/>
                </c:ext>
              </c:extLst>
            </c:dLbl>
            <c:dLbl>
              <c:idx val="8"/>
              <c:layout>
                <c:manualLayout>
                  <c:x val="4.3986103920132328E-5"/>
                  <c:y val="1.337234031516811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7B-418E-893A-2FC8FA317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_DataPoints!$B$2:$K$2</c:f>
              <c:numCache>
                <c:formatCode>General</c:formatCode>
                <c:ptCount val="10"/>
                <c:pt idx="0">
                  <c:v>1.2</c:v>
                </c:pt>
                <c:pt idx="1">
                  <c:v>2.4</c:v>
                </c:pt>
                <c:pt idx="2">
                  <c:v>3.5999999999999899</c:v>
                </c:pt>
                <c:pt idx="3">
                  <c:v>4.8</c:v>
                </c:pt>
                <c:pt idx="4">
                  <c:v>6</c:v>
                </c:pt>
                <c:pt idx="5">
                  <c:v>7.2</c:v>
                </c:pt>
                <c:pt idx="6">
                  <c:v>8.4</c:v>
                </c:pt>
                <c:pt idx="7">
                  <c:v>9.6</c:v>
                </c:pt>
                <c:pt idx="8">
                  <c:v>10.799999999999899</c:v>
                </c:pt>
                <c:pt idx="9">
                  <c:v>11.999999999999901</c:v>
                </c:pt>
              </c:numCache>
            </c:numRef>
          </c:cat>
          <c:val>
            <c:numRef>
              <c:f>_DataPoints!$B$5:$K$5</c:f>
              <c:numCache>
                <c:formatCode>0.00%</c:formatCode>
                <c:ptCount val="10"/>
                <c:pt idx="0">
                  <c:v>0.91427999999999998</c:v>
                </c:pt>
                <c:pt idx="1">
                  <c:v>0.94559000000000004</c:v>
                </c:pt>
                <c:pt idx="2">
                  <c:v>0.95006999999999997</c:v>
                </c:pt>
                <c:pt idx="3">
                  <c:v>0.94911000000000001</c:v>
                </c:pt>
                <c:pt idx="4">
                  <c:v>0.94554000000000005</c:v>
                </c:pt>
                <c:pt idx="5">
                  <c:v>0.94018000000000002</c:v>
                </c:pt>
                <c:pt idx="6">
                  <c:v>0.93296000000000001</c:v>
                </c:pt>
                <c:pt idx="7">
                  <c:v>0.92230999999999996</c:v>
                </c:pt>
                <c:pt idx="8">
                  <c:v>0.89022000000000001</c:v>
                </c:pt>
                <c:pt idx="9">
                  <c:v>0.91740999999999995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B7B-418E-893A-2FC8FA317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777382048"/>
        <c:axId val="-777381504"/>
      </c:lineChart>
      <c:catAx>
        <c:axId val="-7773820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Iout (A)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7381504"/>
        <c:crosses val="autoZero"/>
        <c:auto val="1"/>
        <c:lblAlgn val="ctr"/>
        <c:lblOffset val="100"/>
        <c:noMultiLvlLbl val="0"/>
      </c:catAx>
      <c:valAx>
        <c:axId val="-777381504"/>
        <c:scaling>
          <c:orientation val="minMax"/>
          <c:min val="0.880000000000000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Efficiency</a:t>
                </a:r>
                <a:r>
                  <a:rPr lang="en-US" baseline="0"/>
                  <a:t> (%)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7382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0.65171</cdr:x>
      <cdr:y>0.386</cdr:y>
    </cdr:from>
    <cdr:to>
      <cdr:x>0.70915</cdr:x>
      <cdr:y>0.43539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349776" y="2003790"/>
          <a:ext cx="647700" cy="256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92.706%</a:t>
          </a:r>
        </a:p>
      </cdr:txBody>
    </cdr:sp>
  </cdr:relSizeAnchor>
  <cdr:relSizeAnchor xmlns:cdr="http://schemas.openxmlformats.org/drawingml/2006/chartDrawing">
    <cdr:from>
      <cdr:x>0.73523</cdr:x>
      <cdr:y>0.32729</cdr:y>
    </cdr:from>
    <cdr:to>
      <cdr:x>0.90822</cdr:x>
      <cdr:y>0.37668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8291608" y="1698990"/>
          <a:ext cx="1950942" cy="2563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@ Max. System Current (8.8A)</a:t>
          </a:r>
        </a:p>
      </cdr:txBody>
    </cdr:sp>
  </cdr:relSizeAnchor>
  <cdr:relSizeAnchor xmlns:cdr="http://schemas.openxmlformats.org/drawingml/2006/chartDrawing">
    <cdr:from>
      <cdr:x>0.71527</cdr:x>
      <cdr:y>0.35741</cdr:y>
    </cdr:from>
    <cdr:to>
      <cdr:x>0.7393</cdr:x>
      <cdr:y>0.386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BDB6049D-B840-423F-A304-820803AF1745}"/>
            </a:ext>
          </a:extLst>
        </cdr:cNvPr>
        <cdr:cNvCxnSpPr/>
      </cdr:nvCxnSpPr>
      <cdr:spPr>
        <a:xfrm xmlns:a="http://schemas.openxmlformats.org/drawingml/2006/main" flipH="1">
          <a:off x="8066532" y="1855359"/>
          <a:ext cx="271018" cy="14843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585A5-ECDD-4046-B435-B3F887C218CA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18344-EDAD-4C5A-BED2-50F4BB987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71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3340-B705-4EC0-ABBB-46B1C7036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7DEFD1-483F-418D-99FB-2A5BBBF03F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58E18-3D42-44D9-9F6D-94E2BEF74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F8B96-5A43-40AB-ABBF-E9507ECAB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3D958-8DFC-4CD9-AC4E-01CCE310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93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24DC4-5F7A-4D56-A18C-E5F14F1C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03B45-5762-468A-A73D-38B82A1AD8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520E-D4D6-43CE-8DAB-AA50808A8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81A6-1D04-48FB-BC1C-CF611642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166B5-054E-4472-BB40-9A3570B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936FF-2AAA-4F71-81DE-4139A8613D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39411-E8BB-428E-B282-4C7A4DA57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D411B-B894-45F5-BEEB-4A8FD6E57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295C-0D4F-4AFA-87B6-D3FCBB0F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864CB-755D-4F9C-8495-7721C21D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4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4B4D0DC-9643-4E81-870B-6CB84D223905}"/>
              </a:ext>
            </a:extLst>
          </p:cNvPr>
          <p:cNvSpPr/>
          <p:nvPr userDrawn="1"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3406FE-C468-4A01-A900-148396B23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451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CFCAE-0394-4FE0-8461-177112487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/>
            </a:lvl1pPr>
            <a:lvl2pPr marL="800100" indent="-342900">
              <a:buFont typeface="Wingdings" panose="05000000000000000000" pitchFamily="2" charset="2"/>
              <a:buChar char="§"/>
              <a:defRPr/>
            </a:lvl2pPr>
            <a:lvl3pPr marL="1257300" indent="-342900">
              <a:buFont typeface="Wingdings" panose="05000000000000000000" pitchFamily="2" charset="2"/>
              <a:buChar char="§"/>
              <a:defRPr/>
            </a:lvl3pPr>
            <a:lvl4pPr marL="1657350" indent="-285750">
              <a:buFont typeface="Wingdings" panose="05000000000000000000" pitchFamily="2" charset="2"/>
              <a:buChar char="§"/>
              <a:defRPr/>
            </a:lvl4pPr>
            <a:lvl5pPr marL="2114550" indent="-28575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269BD-276C-42DD-97A6-D992A44690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326FE-F5D1-49BD-B637-C5122B81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7030E-F220-4941-AE7B-21D222BB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528274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6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3C899-A5A1-4E8A-8327-D818FEB1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4BE45-0BE4-4460-8DEC-204D24FA3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18D8B-C0B2-4913-888B-2AFF3DB59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AAE5-8AC8-4CCD-89B9-72946775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6F636-1CAD-40EE-A544-E5C9373BD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77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B7198-413C-49D3-9F12-D481D8B1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04A2A2-30D7-4EA8-87CD-250A236EF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EE921-174A-4F36-B660-9A9EC533F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AEBC0-22BD-4723-B562-7A5C77DAE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F4DBF8-FD6F-41F5-B9A6-E26597094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EA9BD-94B6-4A27-A832-09D073D3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91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0DAF-705C-4333-9E8D-63480F6D8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1D445-ABBC-423C-811F-2BBE7FB72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B0974-EB1F-4046-9E6C-84A7B162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8B51B-CE34-4335-BEED-1A37BCEFF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D306BD-C910-4A47-AF60-866360AE1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1860A3-686A-41BE-BB77-10E60715A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5CA949-F809-45AF-8C8A-DA7FAC51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536F0-FB4A-4FC3-91F8-8AB699BF1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62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E9E89-812B-47A5-A6EB-A0445A65C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1C1EB0-651F-4897-9905-9349C15D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F95905-13C0-4E53-9A3B-F5B6C8C0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BCF6DC-111A-414A-B204-C75AA5EE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77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5D7E0-AAED-4EBE-90B9-426FF07A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4A5126-1DF4-4F6D-9896-C6EAB0EA6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8496-72A5-4731-A2AC-88A34B2CF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4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1D42-F268-45B8-B6BE-E5D6D9B1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83096-2F85-4603-BFF9-8DC257EE7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CCA0B-F754-4208-A9FB-9F4828BA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1662E-109A-4A15-B94B-6926F5B3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3DF5BF-E5B8-4C0C-9524-308426607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4B671-0EA5-46D4-AD1B-62FE59D93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66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384C4-8AC2-46FD-ADEC-C3679D8A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5144F6-06D0-4855-A0DA-374EE6F312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BDAFF-DED6-404F-BB8A-9D2C3E28AB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7F02F-64C1-4BA8-979E-2BF12895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A8101-9C2F-4C84-BC37-28ED2322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4FF71-9C2B-4883-AFBD-97FC44F6A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71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D1DBAC-CD55-48FD-8514-6C6C97D74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FA8CE-8D94-48A4-8A7E-5F9082A36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DE353-4A9E-4B92-A929-5A8A9C5D51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UCF - Fall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5F2F5-BFFF-4F1E-930B-B5E235CBD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E8CCB-5BD9-4B39-9EFC-01BCF3C87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3A8-8A0F-4B21-A1DF-F4074838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7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.svg"/><Relationship Id="rId4" Type="http://schemas.openxmlformats.org/officeDocument/2006/relationships/image" Target="../media/image39.png"/><Relationship Id="rId9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3449-0838-45EA-AC7E-D652B5401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68122" y="1808480"/>
            <a:ext cx="4856480" cy="1361123"/>
          </a:xfrm>
        </p:spPr>
        <p:txBody>
          <a:bodyPr>
            <a:normAutofit fontScale="90000"/>
          </a:bodyPr>
          <a:lstStyle/>
          <a:p>
            <a:pPr algn="l"/>
            <a:r>
              <a:rPr lang="en-US">
                <a:solidFill>
                  <a:srgbClr val="345159"/>
                </a:solidFill>
                <a:latin typeface="+mn-lt"/>
                <a:cs typeface="Arial" panose="020B0604020202020204" pitchFamily="34" charset="0"/>
              </a:rPr>
              <a:t>SmartLeaf </a:t>
            </a:r>
            <a:br>
              <a:rPr lang="en-US">
                <a:latin typeface="+mn-lt"/>
                <a:cs typeface="Arial" panose="020B0604020202020204" pitchFamily="34" charset="0"/>
              </a:rPr>
            </a:br>
            <a:r>
              <a:rPr lang="en-US" sz="3600">
                <a:latin typeface="+mn-lt"/>
                <a:cs typeface="Arial" panose="020B0604020202020204" pitchFamily="34" charset="0"/>
              </a:rPr>
              <a:t>Indoor Greenhouse System</a:t>
            </a:r>
            <a:endParaRPr lang="en-US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5E343-924A-410B-B6A3-E46A883A40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3055" y="3688397"/>
            <a:ext cx="4666615" cy="2286001"/>
          </a:xfrm>
        </p:spPr>
        <p:txBody>
          <a:bodyPr>
            <a:normAutofit/>
          </a:bodyPr>
          <a:lstStyle/>
          <a:p>
            <a:pPr algn="l"/>
            <a:r>
              <a:rPr lang="en-US" sz="2800">
                <a:solidFill>
                  <a:srgbClr val="468D7F"/>
                </a:solidFill>
              </a:rPr>
              <a:t>Group 12</a:t>
            </a:r>
          </a:p>
          <a:p>
            <a:pPr algn="l"/>
            <a:r>
              <a:rPr lang="en-US" sz="2000"/>
              <a:t>Alex Lam – </a:t>
            </a:r>
            <a:r>
              <a:rPr lang="en-US" sz="2000" err="1"/>
              <a:t>CpE</a:t>
            </a:r>
            <a:r>
              <a:rPr lang="en-US" sz="2000"/>
              <a:t>/EE</a:t>
            </a:r>
          </a:p>
          <a:p>
            <a:pPr algn="l"/>
            <a:r>
              <a:rPr lang="en-US" sz="2000"/>
              <a:t>Dany </a:t>
            </a:r>
            <a:r>
              <a:rPr lang="en-US" sz="2000" err="1"/>
              <a:t>Mazboudi</a:t>
            </a:r>
            <a:r>
              <a:rPr lang="en-US" sz="2000"/>
              <a:t> – EE</a:t>
            </a:r>
          </a:p>
          <a:p>
            <a:pPr algn="l"/>
            <a:r>
              <a:rPr lang="en-US" sz="2000"/>
              <a:t>Jonathan Gilbert – </a:t>
            </a:r>
            <a:r>
              <a:rPr lang="en-US" sz="2000" err="1"/>
              <a:t>CpE</a:t>
            </a:r>
            <a:endParaRPr lang="en-US" sz="2000"/>
          </a:p>
          <a:p>
            <a:pPr algn="l"/>
            <a:r>
              <a:rPr lang="en-US" sz="2000"/>
              <a:t>Megan Morris - EE</a:t>
            </a:r>
          </a:p>
          <a:p>
            <a:pPr algn="l"/>
            <a:endParaRPr lang="en-US"/>
          </a:p>
        </p:txBody>
      </p:sp>
      <p:pic>
        <p:nvPicPr>
          <p:cNvPr id="5" name="Picture 4" descr="A plate of food with broccoli&#10;&#10;Description automatically generated">
            <a:extLst>
              <a:ext uri="{FF2B5EF4-FFF2-40B4-BE49-F238E27FC236}">
                <a16:creationId xmlns:a16="http://schemas.microsoft.com/office/drawing/2014/main" id="{4AD1A4AE-485E-426D-B6CD-104F2AFABB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1049"/>
          <a:stretch/>
        </p:blipFill>
        <p:spPr>
          <a:xfrm>
            <a:off x="0" y="0"/>
            <a:ext cx="6315075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4DF868-4E14-4BF7-9C98-829F488CCA82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458929F-1190-435B-8E1A-849A93C0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78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C734104-094B-4E44-9F7A-9AD7E45CE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000" y="6528274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EEBD-1927-4FFD-9815-72664C14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987551"/>
          </a:xfrm>
        </p:spPr>
        <p:txBody>
          <a:bodyPr/>
          <a:lstStyle/>
          <a:p>
            <a:r>
              <a:rPr lang="en-US"/>
              <a:t>Project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F9500-BBC3-4A6C-BCD7-DFCAA747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DEA5C-A4B3-4F1A-BFBE-2FA4BF9A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62658-80BF-4054-A5DD-69B0639D9A0E}"/>
              </a:ext>
            </a:extLst>
          </p:cNvPr>
          <p:cNvSpPr txBox="1"/>
          <p:nvPr/>
        </p:nvSpPr>
        <p:spPr>
          <a:xfrm>
            <a:off x="8836035" y="3573245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5V Humidifier Disk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CD0680-376E-4D6F-A3A2-43DFBA0BB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4784" y="1017495"/>
            <a:ext cx="1781665" cy="5236024"/>
          </a:xfrm>
          <a:prstGeom prst="rect">
            <a:avLst/>
          </a:prstGeom>
        </p:spPr>
      </p:pic>
      <p:pic>
        <p:nvPicPr>
          <p:cNvPr id="11" name="Picture 10" descr="A picture containing bed, drawing&#10;&#10;Description automatically generated">
            <a:extLst>
              <a:ext uri="{FF2B5EF4-FFF2-40B4-BE49-F238E27FC236}">
                <a16:creationId xmlns:a16="http://schemas.microsoft.com/office/drawing/2014/main" id="{573CFC3A-1613-404D-8F37-09E674C01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40" y="1169844"/>
            <a:ext cx="2537460" cy="5154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F5841A-9A60-4093-A87B-F7161028E2F2}"/>
              </a:ext>
            </a:extLst>
          </p:cNvPr>
          <p:cNvSpPr txBox="1"/>
          <p:nvPr/>
        </p:nvSpPr>
        <p:spPr>
          <a:xfrm>
            <a:off x="5785486" y="3034701"/>
            <a:ext cx="683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12V Fan</a:t>
            </a:r>
          </a:p>
        </p:txBody>
      </p:sp>
    </p:spTree>
    <p:extLst>
      <p:ext uri="{BB962C8B-B14F-4D97-AF65-F5344CB8AC3E}">
        <p14:creationId xmlns:p14="http://schemas.microsoft.com/office/powerpoint/2010/main" val="2964700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EEBD-1927-4FFD-9815-72664C14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515600" cy="987551"/>
          </a:xfrm>
        </p:spPr>
        <p:txBody>
          <a:bodyPr/>
          <a:lstStyle/>
          <a:p>
            <a:r>
              <a:rPr lang="en-US"/>
              <a:t>Project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F9500-BBC3-4A6C-BCD7-DFCAA747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DEA5C-A4B3-4F1A-BFBE-2FA4BF9A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FA1274-0315-4939-A38B-1C81D339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9406" y="1078992"/>
            <a:ext cx="3168023" cy="5165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773A54-E1F2-4E48-960F-40C5C8B60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4139" y="1078992"/>
            <a:ext cx="2708275" cy="51654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462658-80BF-4054-A5DD-69B0639D9A0E}"/>
              </a:ext>
            </a:extLst>
          </p:cNvPr>
          <p:cNvSpPr txBox="1"/>
          <p:nvPr/>
        </p:nvSpPr>
        <p:spPr>
          <a:xfrm>
            <a:off x="8991600" y="3588635"/>
            <a:ext cx="1343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5V Humidifier Disk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4DDE9-8F2E-4092-AFAF-A08D4EB56A5D}"/>
              </a:ext>
            </a:extLst>
          </p:cNvPr>
          <p:cNvSpPr txBox="1"/>
          <p:nvPr/>
        </p:nvSpPr>
        <p:spPr>
          <a:xfrm>
            <a:off x="5166173" y="1665164"/>
            <a:ext cx="67999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5V LEDs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F08159-2876-49FA-BAA0-E1BDF9A144FB}"/>
              </a:ext>
            </a:extLst>
          </p:cNvPr>
          <p:cNvSpPr txBox="1"/>
          <p:nvPr/>
        </p:nvSpPr>
        <p:spPr>
          <a:xfrm>
            <a:off x="5096662" y="2034272"/>
            <a:ext cx="17156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Soil Moisture Sensor &amp; child MCU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64B64-74CE-4517-9D73-F712143ACCCA}"/>
              </a:ext>
            </a:extLst>
          </p:cNvPr>
          <p:cNvSpPr txBox="1"/>
          <p:nvPr/>
        </p:nvSpPr>
        <p:spPr>
          <a:xfrm>
            <a:off x="5120177" y="3220384"/>
            <a:ext cx="1527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Soil Moisture Sensor, LCD, &amp; child MCU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BE1209-D707-403E-88C2-16524B6461EC}"/>
              </a:ext>
            </a:extLst>
          </p:cNvPr>
          <p:cNvSpPr txBox="1"/>
          <p:nvPr/>
        </p:nvSpPr>
        <p:spPr>
          <a:xfrm>
            <a:off x="5030883" y="3773490"/>
            <a:ext cx="1202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Drainage Collect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605109-F5F3-44F5-A90A-82C1D4BB9013}"/>
              </a:ext>
            </a:extLst>
          </p:cNvPr>
          <p:cNvSpPr txBox="1"/>
          <p:nvPr/>
        </p:nvSpPr>
        <p:spPr>
          <a:xfrm>
            <a:off x="5030883" y="4019465"/>
            <a:ext cx="1062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083038-5A2F-4EC1-A78B-27EE705296B2}"/>
              </a:ext>
            </a:extLst>
          </p:cNvPr>
          <p:cNvSpPr txBox="1"/>
          <p:nvPr/>
        </p:nvSpPr>
        <p:spPr>
          <a:xfrm>
            <a:off x="5030884" y="4450106"/>
            <a:ext cx="8322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Drainage Tank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90B2ED-D8CB-4A9D-8A61-6DDD7B21EAE3}"/>
              </a:ext>
            </a:extLst>
          </p:cNvPr>
          <p:cNvSpPr txBox="1"/>
          <p:nvPr/>
        </p:nvSpPr>
        <p:spPr>
          <a:xfrm>
            <a:off x="5030883" y="4849723"/>
            <a:ext cx="127349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Clean Water Tank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4C2568-A4BC-4D86-8528-6C239DC1EE4F}"/>
              </a:ext>
            </a:extLst>
          </p:cNvPr>
          <p:cNvSpPr txBox="1"/>
          <p:nvPr/>
        </p:nvSpPr>
        <p:spPr>
          <a:xfrm>
            <a:off x="5030883" y="5317343"/>
            <a:ext cx="1062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CFF0F1-F6DE-4BAC-B426-4ADF0B787A91}"/>
              </a:ext>
            </a:extLst>
          </p:cNvPr>
          <p:cNvSpPr txBox="1"/>
          <p:nvPr/>
        </p:nvSpPr>
        <p:spPr>
          <a:xfrm>
            <a:off x="6057552" y="4362064"/>
            <a:ext cx="7547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Drainage Collect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5AFFB6-1A66-4FC8-B47E-FD726A0F57E7}"/>
              </a:ext>
            </a:extLst>
          </p:cNvPr>
          <p:cNvSpPr txBox="1"/>
          <p:nvPr/>
        </p:nvSpPr>
        <p:spPr>
          <a:xfrm>
            <a:off x="3698152" y="5860309"/>
            <a:ext cx="5763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Pump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C2040B-7899-4FB4-9B72-B8B936BC028C}"/>
              </a:ext>
            </a:extLst>
          </p:cNvPr>
          <p:cNvSpPr txBox="1"/>
          <p:nvPr/>
        </p:nvSpPr>
        <p:spPr>
          <a:xfrm>
            <a:off x="3574326" y="6095286"/>
            <a:ext cx="824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pH Sensor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355FE9-B915-4AE8-816B-26A9A968D629}"/>
              </a:ext>
            </a:extLst>
          </p:cNvPr>
          <p:cNvSpPr txBox="1"/>
          <p:nvPr/>
        </p:nvSpPr>
        <p:spPr>
          <a:xfrm>
            <a:off x="1537951" y="5126722"/>
            <a:ext cx="106266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Barrier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A6B96B-F6C5-4B6C-BCE7-FF4FC5F1C1B8}"/>
              </a:ext>
            </a:extLst>
          </p:cNvPr>
          <p:cNvSpPr txBox="1"/>
          <p:nvPr/>
        </p:nvSpPr>
        <p:spPr>
          <a:xfrm>
            <a:off x="889012" y="4942502"/>
            <a:ext cx="18669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PCB &amp; Power Components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B79CE5-D5C4-4FB5-91B7-E17071559C09}"/>
              </a:ext>
            </a:extLst>
          </p:cNvPr>
          <p:cNvSpPr txBox="1"/>
          <p:nvPr/>
        </p:nvSpPr>
        <p:spPr>
          <a:xfrm>
            <a:off x="1476687" y="4388727"/>
            <a:ext cx="12298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Power to LEDs &amp; Humidifier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E1DB44-3030-401B-A7C3-74AF3EF87596}"/>
              </a:ext>
            </a:extLst>
          </p:cNvPr>
          <p:cNvSpPr txBox="1"/>
          <p:nvPr/>
        </p:nvSpPr>
        <p:spPr>
          <a:xfrm>
            <a:off x="7165252" y="5823943"/>
            <a:ext cx="57636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Pump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6D571A-61CC-40E0-BDDE-EF0AD7E01D4C}"/>
              </a:ext>
            </a:extLst>
          </p:cNvPr>
          <p:cNvSpPr txBox="1"/>
          <p:nvPr/>
        </p:nvSpPr>
        <p:spPr>
          <a:xfrm>
            <a:off x="7041426" y="6058920"/>
            <a:ext cx="82401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pH Sensor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D2795D9-4B61-4246-B178-347703ADA062}"/>
              </a:ext>
            </a:extLst>
          </p:cNvPr>
          <p:cNvSpPr txBox="1"/>
          <p:nvPr/>
        </p:nvSpPr>
        <p:spPr>
          <a:xfrm>
            <a:off x="8909923" y="4219273"/>
            <a:ext cx="1062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771CBE-0F41-40AF-B147-E1036DFD260F}"/>
              </a:ext>
            </a:extLst>
          </p:cNvPr>
          <p:cNvSpPr txBox="1"/>
          <p:nvPr/>
        </p:nvSpPr>
        <p:spPr>
          <a:xfrm>
            <a:off x="8909923" y="3215504"/>
            <a:ext cx="10314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/>
              <a:t>Drainage Line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84F509E-9BF6-4E69-AFD3-B75800F1624F}"/>
              </a:ext>
            </a:extLst>
          </p:cNvPr>
          <p:cNvSpPr txBox="1"/>
          <p:nvPr/>
        </p:nvSpPr>
        <p:spPr>
          <a:xfrm>
            <a:off x="5882457" y="5556165"/>
            <a:ext cx="9435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/>
              <a:t>Water Level Sensor</a:t>
            </a:r>
          </a:p>
        </p:txBody>
      </p:sp>
    </p:spTree>
    <p:extLst>
      <p:ext uri="{BB962C8B-B14F-4D97-AF65-F5344CB8AC3E}">
        <p14:creationId xmlns:p14="http://schemas.microsoft.com/office/powerpoint/2010/main" val="366136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EEBD-1927-4FFD-9815-72664C148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578104"/>
            <a:ext cx="10515600" cy="987551"/>
          </a:xfrm>
        </p:spPr>
        <p:txBody>
          <a:bodyPr/>
          <a:lstStyle/>
          <a:p>
            <a:r>
              <a:rPr lang="en-US" dirty="0"/>
              <a:t>Project Design - Build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F9500-BBC3-4A6C-BCD7-DFCAA7471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DEA5C-A4B3-4F1A-BFBE-2FA4BF9A8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room with a wooden floor&#10;&#10;Description automatically generated">
            <a:extLst>
              <a:ext uri="{FF2B5EF4-FFF2-40B4-BE49-F238E27FC236}">
                <a16:creationId xmlns:a16="http://schemas.microsoft.com/office/drawing/2014/main" id="{877DFA07-F4AD-43F9-B5F0-7FB8FA596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0" y="1071879"/>
            <a:ext cx="3535680" cy="4714240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9E17AE61-3FE4-4E65-89AA-811FFA07C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840" y="1565655"/>
            <a:ext cx="5715000" cy="2410714"/>
          </a:xfrm>
        </p:spPr>
        <p:txBody>
          <a:bodyPr>
            <a:normAutofit/>
          </a:bodyPr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63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8737-1DB1-4534-9A52-30AEE37D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Power Supply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F5AA-CABD-4624-A915-F38767F7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9C273-D8CD-4B9E-86BE-C3103B78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78ADB409-0ABB-41BA-AE9F-D6E2D0BD83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705885"/>
              </p:ext>
            </p:extLst>
          </p:nvPr>
        </p:nvGraphicFramePr>
        <p:xfrm>
          <a:off x="1139952" y="1571262"/>
          <a:ext cx="9912096" cy="3715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2016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3040381416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46082132"/>
                    </a:ext>
                  </a:extLst>
                </a:gridCol>
              </a:tblGrid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Voltage &amp; Current Rating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Warranty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Dimensions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Connection Type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Idealy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 year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6.61”x 2.67”x 0.78”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$31.99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NEMA-15P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Yaetek</a:t>
                      </a:r>
                      <a:r>
                        <a:rPr lang="en-US">
                          <a:solidFill>
                            <a:schemeClr val="bg1"/>
                          </a:solidFill>
                        </a:rPr>
                        <a:t>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N/A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1.6” x 2.8” x 7.5”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$16.99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 plug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YGS-Tech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 year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6” x 2.71” x 0.6”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$39.99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NEMA-15P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94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28737-1DB1-4534-9A52-30AEE37DC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Power Supply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F5AA-CABD-4624-A915-F38767F7B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49C273-D8CD-4B9E-86BE-C3103B787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78ADB409-0ABB-41BA-AE9F-D6E2D0BD83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228207"/>
              </p:ext>
            </p:extLst>
          </p:nvPr>
        </p:nvGraphicFramePr>
        <p:xfrm>
          <a:off x="1139952" y="1571262"/>
          <a:ext cx="9912096" cy="37154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52016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3040381416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652016">
                  <a:extLst>
                    <a:ext uri="{9D8B030D-6E8A-4147-A177-3AD203B41FA5}">
                      <a16:colId xmlns:a16="http://schemas.microsoft.com/office/drawing/2014/main" val="146082132"/>
                    </a:ext>
                  </a:extLst>
                </a:gridCol>
              </a:tblGrid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Voltage &amp; Current Rating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Warranty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Dimensions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Connection Type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Idealy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 year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6.61”x 2.67”x 0.78”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$31.99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NEMA-15P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</a:rPr>
                        <a:t>Yaetek</a:t>
                      </a:r>
                      <a:r>
                        <a:rPr lang="en-US">
                          <a:solidFill>
                            <a:schemeClr val="tx1"/>
                          </a:solidFill>
                        </a:rPr>
                        <a:t>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N/A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1.6” x 2.8” x 7.5”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$16.99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 plug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928869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YGS-Tech IP67 Waterproof Power Supply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12V/10A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 year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6” x 2.71” x 0.6”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$39.99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NEMA-15P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084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5834C-ACFE-46A0-938C-DB760BC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67023-22B0-43F6-ABBB-E4514740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DB93EFFF-A973-418F-9AF9-39CBD58FF9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893926"/>
              </p:ext>
            </p:extLst>
          </p:nvPr>
        </p:nvGraphicFramePr>
        <p:xfrm>
          <a:off x="1010920" y="1581558"/>
          <a:ext cx="10170160" cy="45855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8337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1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82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37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1974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92046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Load 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Required Voltage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Demand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Regulator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Footprint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Efficiency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Total Price </a:t>
                      </a: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(Reg. + Components)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LEDs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TPS40305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Synchronous Buck Controller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91.7%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$2.99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Pumps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2A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TPS55330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X version, 1.6MHz, 22V Internal 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95.9%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$2.52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Fans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0.44A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LMR62014X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Wide Input Range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Boost DC/DC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95.6%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$0.82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Humidifier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TPS560430Y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4V to 36V 0.6A Synchronous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Step-Down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88.5%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$1.27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LCD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0.15A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TPS62175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High Light-Load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Efficiency Buck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90.6%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$0.96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392701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MSP432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3.3V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0.1A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TPS62177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Switcher: Fixed 3.3Vout, High Light-Load Efficiency Buck Converter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12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85%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$0.86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54669"/>
                  </a:ext>
                </a:extLst>
              </a:tr>
              <a:tr h="556217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pH Sensor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5V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0.5A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TPS560430Y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Texas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Instruments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Switcher 4V to 36V 0.6A Synchronous</a:t>
                      </a:r>
                      <a:r>
                        <a:rPr lang="en-US" sz="1200" baseline="0">
                          <a:solidFill>
                            <a:schemeClr val="tx1"/>
                          </a:solidFill>
                        </a:rPr>
                        <a:t> Step-Down Converter</a:t>
                      </a:r>
                      <a:endParaRPr lang="en-US" sz="12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15</a:t>
                      </a:r>
                      <a:r>
                        <a:rPr lang="en-US" sz="12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sz="12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2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88.5%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$1.27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812182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4128737-1DB1-4534-9A52-30AEE37DC96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4515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Switching Regulators</a:t>
            </a:r>
          </a:p>
        </p:txBody>
      </p:sp>
    </p:spTree>
    <p:extLst>
      <p:ext uri="{BB962C8B-B14F-4D97-AF65-F5344CB8AC3E}">
        <p14:creationId xmlns:p14="http://schemas.microsoft.com/office/powerpoint/2010/main" val="3912003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7F5A-BABD-44F4-A5F2-283CBA146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268" y="181232"/>
            <a:ext cx="4855464" cy="1325563"/>
          </a:xfrm>
        </p:spPr>
        <p:txBody>
          <a:bodyPr/>
          <a:lstStyle/>
          <a:p>
            <a:r>
              <a:rPr lang="en-US"/>
              <a:t>Switching Regulators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5834C-ACFE-46A0-938C-DB760BC1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167023-22B0-43F6-ABBB-E4514740F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881470"/>
              </p:ext>
            </p:extLst>
          </p:nvPr>
        </p:nvGraphicFramePr>
        <p:xfrm>
          <a:off x="457200" y="1237091"/>
          <a:ext cx="11277600" cy="5191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Oval 7"/>
          <p:cNvSpPr/>
          <p:nvPr/>
        </p:nvSpPr>
        <p:spPr>
          <a:xfrm>
            <a:off x="8454676" y="3240881"/>
            <a:ext cx="69056" cy="64294"/>
          </a:xfrm>
          <a:prstGeom prst="ellipse">
            <a:avLst/>
          </a:prstGeom>
          <a:solidFill>
            <a:srgbClr val="FFC7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94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17</a:t>
            </a:fld>
            <a:endParaRPr lang="en-US"/>
          </a:p>
        </p:txBody>
      </p:sp>
      <p:pic>
        <p:nvPicPr>
          <p:cNvPr id="2050" name="Picture 2" descr="https://northcentralus1-mediap.svc.ms/transform/thumbnail?provider=spo&amp;inputFormat=png&amp;cs=fFNQTw&amp;docid=https%3A%2F%2Fknightsucfedu39751-my.sharepoint.com%3A443%2F_api%2Fv2.0%2Fdrives%2Fb!bIyU0GGSH0i-vU1czJ7XujkauqHaeZ1Iv-0GB9nAqxtB7P9q1iNnSJF9K6I0JYQJ%2Fitems%2F0125NV2ME3XFEAO42EKVBJZ63646X5HDSM%3Fversion%3DPublished&amp;access_token=eyJ0eXAiOiJKV1QiLCJhbGciOiJub25lIn0.eyJhdWQiOiIwMDAwMDAwMy0wMDAwLTBmZjEtY2UwMC0wMDAwMDAwMDAwMDAva25pZ2h0c3VjZmVkdTM5NzUxLW15LnNoYXJlcG9pbnQuY29tQDViMTZlMTgyLTc4YjMtNDEyYy05MTk2LTY4MzQyNjg5ZWViNyIsImlzcyI6IjAwMDAwMDAzLTAwMDAtMGZmMS1jZTAwLTAwMDAwMDAwMDAwMCIsIm5iZiI6IjE1NjkyNTAzMzAiLCJleHAiOiIxNTY5MjcxOTMwIiwiZW5kcG9pbnR1cmwiOiJmTEc5UC9QSjJ3cmhscVpENURSSko5dkRBblFzMkNUb3NHRE8reFhZekxRPSIsImVuZHBvaW50dXJsTGVuZ3RoIjoiMTI4IiwiaXNsb29wYmFjayI6IlRydWUiLCJjaWQiOiJPRGt3WXpBM09XWXRZVEJqWkMwNU1EQXdMVFJoWldNdE1UaGpNMlV3TkdRek9URXciLCJ2ZXIiOiJoYXNoZWRwcm9vZnRva2VuIiwic2l0ZWlkIjoiWkRBNU5EaGpObU10T1RJMk1TMDBPREZtTFdKbFltUXROR1ExWTJOak9XVmtOMkpoIiwibmFtZWlkIjoiMCMuZnxtZW1iZXJzaGlwfG1lZ2Fua21Aa25pZ2h0cy51Y2YuZWR1IiwibmlpIjoibWljcm9zb2Z0LnNoYXJlcG9pbnQiLCJpc3VzZXIiOiJ0cnVlIiwiY2FjaGVrZXkiOiIwaC5mfG1lbWJlcnNoaXB8MTAwMzdmZmU5ODcxYWI2NUBsaXZlLmNvbSIsInR0IjoiMCIsInVzZVBlcnNpc3RlbnRDb29raWUiOiIyIn0.ZnI4UmNjOTFiMlVXY3BjcitLOCt0WHBscmtYYlZPUnFyd1ZNZ2JkS1NEMD0&amp;encodeFailures=1&amp;srcWidth=&amp;srcHeight=&amp;width=977&amp;height=911&amp;action=Acc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65125"/>
            <a:ext cx="6362700" cy="59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838200" y="1584643"/>
            <a:ext cx="4218940" cy="416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Switch: N-Channel Enhancement Type Logic Level MOSFET</a:t>
            </a:r>
          </a:p>
          <a:p>
            <a:pPr lvl="1"/>
            <a:r>
              <a:rPr lang="en-US"/>
              <a:t>MCU pulls gate high/low to switch device ON/OFF respectively</a:t>
            </a:r>
          </a:p>
          <a:p>
            <a:pPr lvl="1"/>
            <a:endParaRPr lang="en-US"/>
          </a:p>
          <a:p>
            <a:r>
              <a:rPr lang="en-US"/>
              <a:t>Basic ON/OFF Control &amp; Motor speed with PWM</a:t>
            </a:r>
          </a:p>
        </p:txBody>
      </p:sp>
    </p:spTree>
    <p:extLst>
      <p:ext uri="{BB962C8B-B14F-4D97-AF65-F5344CB8AC3E}">
        <p14:creationId xmlns:p14="http://schemas.microsoft.com/office/powerpoint/2010/main" val="567514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045"/>
            <a:ext cx="10515600" cy="1325563"/>
          </a:xfrm>
        </p:spPr>
        <p:txBody>
          <a:bodyPr/>
          <a:lstStyle/>
          <a:p>
            <a:pPr algn="ctr"/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1DE3E608-D3C6-4A8E-9F74-8483D2576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0392462"/>
              </p:ext>
            </p:extLst>
          </p:nvPr>
        </p:nvGraphicFramePr>
        <p:xfrm>
          <a:off x="838198" y="2311161"/>
          <a:ext cx="10515602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4245409891"/>
                    </a:ext>
                  </a:extLst>
                </a:gridCol>
                <a:gridCol w="2602921">
                  <a:extLst>
                    <a:ext uri="{9D8B030D-6E8A-4147-A177-3AD203B41FA5}">
                      <a16:colId xmlns:a16="http://schemas.microsoft.com/office/drawing/2014/main" val="979034874"/>
                    </a:ext>
                  </a:extLst>
                </a:gridCol>
                <a:gridCol w="88004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646561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311935267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839634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MOSFET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GS(th)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Footprint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CSD18501Q5A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TI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 V N-Channel NexFET™ Power MOSFET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1.4-2.3V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40V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20A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5mm x 6mm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$1.50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BUK9M20-40H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Nexperia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N-Channel Logic Level Enhancement Mode 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1.8-2.2V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50V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6mm x 6mm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$1.67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1834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1DE3E608-D3C6-4A8E-9F74-8483D25762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4508903"/>
              </p:ext>
            </p:extLst>
          </p:nvPr>
        </p:nvGraphicFramePr>
        <p:xfrm>
          <a:off x="838198" y="2311161"/>
          <a:ext cx="10515602" cy="1798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068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4245409891"/>
                    </a:ext>
                  </a:extLst>
                </a:gridCol>
                <a:gridCol w="2602921">
                  <a:extLst>
                    <a:ext uri="{9D8B030D-6E8A-4147-A177-3AD203B41FA5}">
                      <a16:colId xmlns:a16="http://schemas.microsoft.com/office/drawing/2014/main" val="979034874"/>
                    </a:ext>
                  </a:extLst>
                </a:gridCol>
                <a:gridCol w="88004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646561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311935267"/>
                    </a:ext>
                  </a:extLst>
                </a:gridCol>
                <a:gridCol w="1221282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839634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MOSFET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Description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GS(th)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DS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1600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endParaRPr lang="en-US" sz="160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Footprint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CSD18501Q5A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TI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40 V N-Channel NexFET™ Power MOSFET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1.4-2.3V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40V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20A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5mm x 6mm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$1.50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BUK9M20-40H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Nexperia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N-Channel Logic Level Enhancement Mode FET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1.8-2.2V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50V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25A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6mm x 6mm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tx1"/>
                          </a:solidFill>
                        </a:rPr>
                        <a:t>$1.67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07FE5BD7-05BF-4DE7-862F-4C6E397FFA8C}"/>
              </a:ext>
            </a:extLst>
          </p:cNvPr>
          <p:cNvSpPr txBox="1">
            <a:spLocks/>
          </p:cNvSpPr>
          <p:nvPr/>
        </p:nvSpPr>
        <p:spPr>
          <a:xfrm>
            <a:off x="838200" y="74104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34515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Control Circuits</a:t>
            </a:r>
          </a:p>
        </p:txBody>
      </p:sp>
      <p:pic>
        <p:nvPicPr>
          <p:cNvPr id="10" name="Picture 9" descr="A circuit board&#10;&#10;Description automatically generated">
            <a:extLst>
              <a:ext uri="{FF2B5EF4-FFF2-40B4-BE49-F238E27FC236}">
                <a16:creationId xmlns:a16="http://schemas.microsoft.com/office/drawing/2014/main" id="{5361A024-0C28-4AC2-BA66-19B987A8B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425" y="4354034"/>
            <a:ext cx="162877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049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B52819-C285-4EF4-99E4-E347F701EFA7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62EC8-FAAA-413D-B849-CEAC16385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720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rgbClr val="345159"/>
                </a:solidFill>
              </a:rPr>
              <a:t>Administrative 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8BDE-2C3D-47D7-A739-7EAC1E409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9477F-4D8C-4F03-8F46-39AE2DD48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28275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2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9BF4CCD-A81A-46B5-9E90-6AEC374FBA04}"/>
              </a:ext>
            </a:extLst>
          </p:cNvPr>
          <p:cNvSpPr/>
          <p:nvPr/>
        </p:nvSpPr>
        <p:spPr>
          <a:xfrm>
            <a:off x="477520" y="1690688"/>
            <a:ext cx="2743200" cy="4039548"/>
          </a:xfrm>
          <a:prstGeom prst="roundRect">
            <a:avLst/>
          </a:prstGeom>
          <a:solidFill>
            <a:srgbClr val="3451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B9D8175-D489-4B43-A03E-A08100C632DC}"/>
              </a:ext>
            </a:extLst>
          </p:cNvPr>
          <p:cNvSpPr/>
          <p:nvPr/>
        </p:nvSpPr>
        <p:spPr>
          <a:xfrm>
            <a:off x="8829040" y="1690688"/>
            <a:ext cx="2743200" cy="4039548"/>
          </a:xfrm>
          <a:prstGeom prst="roundRect">
            <a:avLst/>
          </a:prstGeom>
          <a:solidFill>
            <a:srgbClr val="7BF2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6D71864-DFC0-4139-A316-597A11AE9311}"/>
              </a:ext>
            </a:extLst>
          </p:cNvPr>
          <p:cNvSpPr/>
          <p:nvPr/>
        </p:nvSpPr>
        <p:spPr>
          <a:xfrm>
            <a:off x="3261360" y="1690688"/>
            <a:ext cx="2743200" cy="4039548"/>
          </a:xfrm>
          <a:prstGeom prst="roundRect">
            <a:avLst/>
          </a:prstGeom>
          <a:solidFill>
            <a:srgbClr val="468D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7314417-C826-46B3-8521-9C38F6815B09}"/>
              </a:ext>
            </a:extLst>
          </p:cNvPr>
          <p:cNvSpPr/>
          <p:nvPr/>
        </p:nvSpPr>
        <p:spPr>
          <a:xfrm>
            <a:off x="6045200" y="1690688"/>
            <a:ext cx="2743200" cy="4039548"/>
          </a:xfrm>
          <a:prstGeom prst="roundRect">
            <a:avLst/>
          </a:prstGeom>
          <a:solidFill>
            <a:srgbClr val="5DC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9744F3-9FC8-418D-B193-4598C33EAB25}"/>
              </a:ext>
            </a:extLst>
          </p:cNvPr>
          <p:cNvSpPr/>
          <p:nvPr/>
        </p:nvSpPr>
        <p:spPr>
          <a:xfrm>
            <a:off x="477520" y="2051885"/>
            <a:ext cx="2743200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Alex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75F656-4727-4BA3-A14F-9C1421041547}"/>
              </a:ext>
            </a:extLst>
          </p:cNvPr>
          <p:cNvSpPr/>
          <p:nvPr/>
        </p:nvSpPr>
        <p:spPr>
          <a:xfrm>
            <a:off x="3261360" y="2051884"/>
            <a:ext cx="2743200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Dany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C128D26-3572-49E7-9C7C-1FBB79BE86A5}"/>
              </a:ext>
            </a:extLst>
          </p:cNvPr>
          <p:cNvSpPr/>
          <p:nvPr/>
        </p:nvSpPr>
        <p:spPr>
          <a:xfrm>
            <a:off x="6045200" y="2051883"/>
            <a:ext cx="2783839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Jon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E49A7E-63A5-49B3-A1C3-C81CCA382578}"/>
              </a:ext>
            </a:extLst>
          </p:cNvPr>
          <p:cNvSpPr/>
          <p:nvPr/>
        </p:nvSpPr>
        <p:spPr>
          <a:xfrm>
            <a:off x="8829040" y="2051883"/>
            <a:ext cx="2743200" cy="457119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345159"/>
                </a:solidFill>
              </a:rPr>
              <a:t>Megan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ED29C0-5638-4D95-9592-EC7C2D88E6A1}"/>
              </a:ext>
            </a:extLst>
          </p:cNvPr>
          <p:cNvSpPr txBox="1"/>
          <p:nvPr/>
        </p:nvSpPr>
        <p:spPr>
          <a:xfrm>
            <a:off x="477520" y="2939116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45159"/>
                </a:solidFill>
              </a:rPr>
              <a:t>GUI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45159"/>
                </a:solidFill>
              </a:rPr>
              <a:t>Software Control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345159"/>
                </a:solidFill>
              </a:rPr>
              <a:t>Microcontroller Communication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D0178CB-36A8-4C6F-8B9E-7F03DC1F9150}"/>
              </a:ext>
            </a:extLst>
          </p:cNvPr>
          <p:cNvSpPr txBox="1"/>
          <p:nvPr/>
        </p:nvSpPr>
        <p:spPr>
          <a:xfrm>
            <a:off x="3261360" y="2936239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PCB 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Sensors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Schematics</a:t>
            </a:r>
          </a:p>
          <a:p>
            <a:endParaRPr lang="en-US">
              <a:solidFill>
                <a:srgbClr val="345159"/>
              </a:solidFill>
              <a:cs typeface="Calibri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7C26552-F15D-4931-BC86-D356870B583B}"/>
              </a:ext>
            </a:extLst>
          </p:cNvPr>
          <p:cNvSpPr txBox="1"/>
          <p:nvPr/>
        </p:nvSpPr>
        <p:spPr>
          <a:xfrm>
            <a:off x="6045200" y="2936239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Software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IoT communication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  <a:cs typeface="Calibri"/>
              </a:rPr>
              <a:t>PCB Design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>
              <a:cs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69D916-0376-4F63-9121-7D4DCC9028FC}"/>
              </a:ext>
            </a:extLst>
          </p:cNvPr>
          <p:cNvSpPr txBox="1"/>
          <p:nvPr/>
        </p:nvSpPr>
        <p:spPr>
          <a:xfrm>
            <a:off x="8829040" y="2923460"/>
            <a:ext cx="2743200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Power Supply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Control Circuits &amp; Programming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345159"/>
                </a:solidFill>
              </a:rPr>
              <a:t>Greenhouse Design </a:t>
            </a:r>
          </a:p>
        </p:txBody>
      </p:sp>
    </p:spTree>
    <p:extLst>
      <p:ext uri="{BB962C8B-B14F-4D97-AF65-F5344CB8AC3E}">
        <p14:creationId xmlns:p14="http://schemas.microsoft.com/office/powerpoint/2010/main" val="370821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5954" y="365125"/>
            <a:ext cx="5820742" cy="593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838200" y="1584643"/>
            <a:ext cx="4881714" cy="416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Fans &amp; pumps are inductive loads that add a spike in voltage when switched (</a:t>
            </a:r>
            <a:r>
              <a:rPr lang="en-US" err="1"/>
              <a:t>flyback</a:t>
            </a:r>
            <a:r>
              <a:rPr lang="en-US"/>
              <a:t>)</a:t>
            </a:r>
          </a:p>
          <a:p>
            <a:pPr lvl="1"/>
            <a:endParaRPr lang="en-US"/>
          </a:p>
          <a:p>
            <a:r>
              <a:rPr lang="en-US" err="1"/>
              <a:t>Flyback</a:t>
            </a:r>
            <a:r>
              <a:rPr lang="en-US"/>
              <a:t> diode added for protection</a:t>
            </a:r>
          </a:p>
        </p:txBody>
      </p:sp>
    </p:spTree>
    <p:extLst>
      <p:ext uri="{BB962C8B-B14F-4D97-AF65-F5344CB8AC3E}">
        <p14:creationId xmlns:p14="http://schemas.microsoft.com/office/powerpoint/2010/main" val="2383815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729887" y="1106734"/>
            <a:ext cx="5932876" cy="444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838200" y="1584643"/>
            <a:ext cx="4881714" cy="4168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Motors &amp; pumps are inductive loads that add a spike in voltage when switched (</a:t>
            </a:r>
            <a:r>
              <a:rPr lang="en-US" err="1"/>
              <a:t>flyback</a:t>
            </a:r>
            <a:r>
              <a:rPr lang="en-US"/>
              <a:t>)</a:t>
            </a:r>
          </a:p>
          <a:p>
            <a:pPr lvl="1"/>
            <a:endParaRPr lang="en-US"/>
          </a:p>
          <a:p>
            <a:r>
              <a:rPr lang="en-US" err="1"/>
              <a:t>Flyback</a:t>
            </a:r>
            <a:r>
              <a:rPr lang="en-US"/>
              <a:t> diode added for protection</a:t>
            </a:r>
          </a:p>
        </p:txBody>
      </p:sp>
    </p:spTree>
    <p:extLst>
      <p:ext uri="{BB962C8B-B14F-4D97-AF65-F5344CB8AC3E}">
        <p14:creationId xmlns:p14="http://schemas.microsoft.com/office/powerpoint/2010/main" val="1446081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4139"/>
            <a:ext cx="10515600" cy="1325563"/>
          </a:xfrm>
        </p:spPr>
        <p:txBody>
          <a:bodyPr/>
          <a:lstStyle/>
          <a:p>
            <a:pPr algn="ctr"/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 descr="A screenshot of a map&#10;&#10;Description automatically generated">
            <a:extLst>
              <a:ext uri="{FF2B5EF4-FFF2-40B4-BE49-F238E27FC236}">
                <a16:creationId xmlns:a16="http://schemas.microsoft.com/office/drawing/2014/main" id="{0AD3F7FC-5CA6-4794-8247-3B8C9ADFF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40" y="1054417"/>
            <a:ext cx="697992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03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8AC-5C3E-4E62-8DB4-3CEFEEED3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4139"/>
            <a:ext cx="10515600" cy="1325563"/>
          </a:xfrm>
        </p:spPr>
        <p:txBody>
          <a:bodyPr/>
          <a:lstStyle/>
          <a:p>
            <a:pPr algn="ctr"/>
            <a:r>
              <a:rPr lang="en-US"/>
              <a:t>Control Circuits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5C2C-611B-478F-A32A-E2BB18EE7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74D46-B454-46EA-8E0E-D8AE22C4F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D3F7FC-5CA6-4794-8247-3B8C9ADFFF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6040" y="1054417"/>
            <a:ext cx="697992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68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Parent Microcontroller Prototype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Justification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More powerful processor</a:t>
            </a:r>
          </a:p>
          <a:p>
            <a:pPr lvl="1"/>
            <a:r>
              <a:rPr lang="en-US">
                <a:cs typeface="Calibri"/>
              </a:rPr>
              <a:t>Easy to access libraries</a:t>
            </a:r>
          </a:p>
          <a:p>
            <a:pPr lvl="1"/>
            <a:r>
              <a:rPr lang="en-US">
                <a:cs typeface="Calibri"/>
              </a:rPr>
              <a:t>Complexity and comfortability</a:t>
            </a:r>
          </a:p>
          <a:p>
            <a:pPr lvl="1"/>
            <a:r>
              <a:rPr lang="en-US"/>
              <a:t>Price</a:t>
            </a: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490766"/>
              </p:ext>
            </p:extLst>
          </p:nvPr>
        </p:nvGraphicFramePr>
        <p:xfrm>
          <a:off x="668054" y="1430054"/>
          <a:ext cx="10854666" cy="2387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9224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565753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597065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096027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174315">
                  <a:extLst>
                    <a:ext uri="{9D8B030D-6E8A-4147-A177-3AD203B41FA5}">
                      <a16:colId xmlns:a16="http://schemas.microsoft.com/office/drawing/2014/main" val="4036325113"/>
                    </a:ext>
                  </a:extLst>
                </a:gridCol>
                <a:gridCol w="1310194">
                  <a:extLst>
                    <a:ext uri="{9D8B030D-6E8A-4147-A177-3AD203B41FA5}">
                      <a16:colId xmlns:a16="http://schemas.microsoft.com/office/drawing/2014/main" val="4196840531"/>
                    </a:ext>
                  </a:extLst>
                </a:gridCol>
                <a:gridCol w="1268260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013828">
                  <a:extLst>
                    <a:ext uri="{9D8B030D-6E8A-4147-A177-3AD203B41FA5}">
                      <a16:colId xmlns:a16="http://schemas.microsoft.com/office/drawing/2014/main" val="267070788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Microcontroller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 Name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Speed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Processor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Size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Dev Board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Chip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Arduino Mega 2560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ATmega2560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Arduino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ARV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8-bit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$38.50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$12.35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MSP-EXP432P401R Launchpad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MSP432P401R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TI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48MHz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ARM Cortex M4F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32-bit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$39.95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$7.46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8" descr="A picture containing electronics, circuit&#10;&#10;Description generated with very high confidence">
            <a:extLst>
              <a:ext uri="{FF2B5EF4-FFF2-40B4-BE49-F238E27FC236}">
                <a16:creationId xmlns:a16="http://schemas.microsoft.com/office/drawing/2014/main" id="{A59E31EC-8526-4EC6-BCB0-3814F9598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948" y="4098941"/>
            <a:ext cx="2743200" cy="231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84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Child Microcontroller Prototype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Reasons for Choosing this Microcontroller</a:t>
            </a:r>
            <a:endParaRPr lang="en-US">
              <a:cs typeface="Calibri" panose="020F0502020204030204"/>
            </a:endParaRPr>
          </a:p>
          <a:p>
            <a:pPr lvl="1"/>
            <a:r>
              <a:rPr lang="en-US">
                <a:cs typeface="Calibri" panose="020F0502020204030204"/>
              </a:rPr>
              <a:t>Easy to access libraries</a:t>
            </a:r>
          </a:p>
          <a:p>
            <a:pPr lvl="1"/>
            <a:r>
              <a:rPr lang="en-US">
                <a:cs typeface="Calibri" panose="020F0502020204030204"/>
              </a:rPr>
              <a:t>Ease to communicate to parent controller</a:t>
            </a:r>
          </a:p>
          <a:p>
            <a:pPr lvl="1"/>
            <a:r>
              <a:rPr lang="en-US">
                <a:cs typeface="Calibri" panose="020F0502020204030204"/>
              </a:rPr>
              <a:t>Complexity and comfortability</a:t>
            </a:r>
          </a:p>
          <a:p>
            <a:pPr marL="685800" lvl="1">
              <a:buFontTx/>
              <a:buChar char="-"/>
            </a:pPr>
            <a:endParaRPr lang="en-US">
              <a:cs typeface="Calibri" panose="020F0502020204030204"/>
            </a:endParaRPr>
          </a:p>
          <a:p>
            <a:pPr marL="685800" lvl="1">
              <a:buFontTx/>
              <a:buChar char="-"/>
            </a:pPr>
            <a:endParaRPr lang="en-US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559351"/>
              </p:ext>
            </p:extLst>
          </p:nvPr>
        </p:nvGraphicFramePr>
        <p:xfrm>
          <a:off x="668054" y="1430054"/>
          <a:ext cx="10854665" cy="23874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9224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628383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628383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9237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252599">
                  <a:extLst>
                    <a:ext uri="{9D8B030D-6E8A-4147-A177-3AD203B41FA5}">
                      <a16:colId xmlns:a16="http://schemas.microsoft.com/office/drawing/2014/main" val="4036325113"/>
                    </a:ext>
                  </a:extLst>
                </a:gridCol>
                <a:gridCol w="1310194">
                  <a:extLst>
                    <a:ext uri="{9D8B030D-6E8A-4147-A177-3AD203B41FA5}">
                      <a16:colId xmlns:a16="http://schemas.microsoft.com/office/drawing/2014/main" val="4196840531"/>
                    </a:ext>
                  </a:extLst>
                </a:gridCol>
                <a:gridCol w="1268260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013828">
                  <a:extLst>
                    <a:ext uri="{9D8B030D-6E8A-4147-A177-3AD203B41FA5}">
                      <a16:colId xmlns:a16="http://schemas.microsoft.com/office/drawing/2014/main" val="267070788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Microcontroller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 Name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Speed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Processor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Core Size</a:t>
                      </a:r>
                      <a:endParaRPr lang="en-US"/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Dev Board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Chip 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Arduino Uno Rev3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ATmega238P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Arduino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ARV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8-bit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12.35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$2.14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MSP-EXP430G2 Launchpad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MSP432P401R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TI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16MHz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MSP430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16-bit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$13.45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$2.69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8" name="Picture 8" descr="A circuit board&#10;&#10;Description generated with very high confidence">
            <a:extLst>
              <a:ext uri="{FF2B5EF4-FFF2-40B4-BE49-F238E27FC236}">
                <a16:creationId xmlns:a16="http://schemas.microsoft.com/office/drawing/2014/main" id="{3EC58F18-30C9-4C8B-AD8A-F01A1CB12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444" y="4147159"/>
            <a:ext cx="2438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92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DEDC-5A04-4D73-8F07-0B8B7C5AF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631"/>
          </a:xfrm>
        </p:spPr>
        <p:txBody>
          <a:bodyPr/>
          <a:lstStyle/>
          <a:p>
            <a:pPr algn="ctr"/>
            <a:r>
              <a:rPr lang="en-US"/>
              <a:t>Sensor Comparisons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71130-AD0A-4ED8-8736-838329AF2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057FE1-D017-4CD8-B9C7-081B6CB1F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51CE15BE-2CDB-483F-A898-3D2AC3CE04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0777963"/>
              </p:ext>
            </p:extLst>
          </p:nvPr>
        </p:nvGraphicFramePr>
        <p:xfrm>
          <a:off x="457202" y="1447246"/>
          <a:ext cx="5480760" cy="2083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46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093408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733512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913460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086603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  <a:gridCol w="740317">
                  <a:extLst>
                    <a:ext uri="{9D8B030D-6E8A-4147-A177-3AD203B41FA5}">
                      <a16:colId xmlns:a16="http://schemas.microsoft.com/office/drawing/2014/main" val="2140825956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Soil Moisture Sensor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Voltage Inputs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Operating Temperatures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721779">
                <a:tc>
                  <a:txBody>
                    <a:bodyPr/>
                    <a:lstStyle/>
                    <a:p>
                      <a:pPr algn="ctr"/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LM393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 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Smart Prototyping</a:t>
                      </a: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3.3-5V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10-30°C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$2.99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721779"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>
                          <a:solidFill>
                            <a:schemeClr val="tx1"/>
                          </a:solidFill>
                        </a:rPr>
                        <a:t>TE215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XCSource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10-30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°C</a:t>
                      </a:r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$6.59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  <p:graphicFrame>
        <p:nvGraphicFramePr>
          <p:cNvPr id="8" name="Table 11">
            <a:extLst>
              <a:ext uri="{FF2B5EF4-FFF2-40B4-BE49-F238E27FC236}">
                <a16:creationId xmlns:a16="http://schemas.microsoft.com/office/drawing/2014/main" id="{5D2F1BEB-652A-4201-B541-36BF0B343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2276188"/>
              </p:ext>
            </p:extLst>
          </p:nvPr>
        </p:nvGraphicFramePr>
        <p:xfrm>
          <a:off x="6129867" y="1447246"/>
          <a:ext cx="5604933" cy="21031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6936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09502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654756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846666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072445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  <a:gridCol w="649108">
                  <a:extLst>
                    <a:ext uri="{9D8B030D-6E8A-4147-A177-3AD203B41FA5}">
                      <a16:colId xmlns:a16="http://schemas.microsoft.com/office/drawing/2014/main" val="3821043185"/>
                    </a:ext>
                  </a:extLst>
                </a:gridCol>
              </a:tblGrid>
              <a:tr h="614539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Water Level Sensor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Voltage Inputs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Operating Temperatures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74429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High Sensitivity Water Sensor 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Emartee</a:t>
                      </a: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3.3-5V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200" b="0" i="0" u="none" strike="noStrike" noProof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10-30°C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$4.99</a:t>
                      </a: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744290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Water Level Liquid Depth Sensor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WINGONEER</a:t>
                      </a:r>
                    </a:p>
                    <a:p>
                      <a:pPr algn="ctr"/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i="0" u="none" strike="noStrike" noProof="0"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noProof="0">
                          <a:latin typeface="+mn-lt"/>
                        </a:rPr>
                        <a:t>10-30°C</a:t>
                      </a:r>
                      <a:endParaRPr lang="en-US" sz="1200"/>
                    </a:p>
                    <a:p>
                      <a:pPr algn="ctr"/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  <a:p>
                      <a:pPr algn="ctr"/>
                      <a:r>
                        <a:rPr lang="en-US" sz="1200"/>
                        <a:t>$6.99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graphicFrame>
        <p:nvGraphicFramePr>
          <p:cNvPr id="9" name="Table 11">
            <a:extLst>
              <a:ext uri="{FF2B5EF4-FFF2-40B4-BE49-F238E27FC236}">
                <a16:creationId xmlns:a16="http://schemas.microsoft.com/office/drawing/2014/main" id="{F405C173-96DB-4054-A586-AF8959589E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9855851"/>
              </p:ext>
            </p:extLst>
          </p:nvPr>
        </p:nvGraphicFramePr>
        <p:xfrm>
          <a:off x="457199" y="3983698"/>
          <a:ext cx="5480760" cy="1716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346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090322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736598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913460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059275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  <a:gridCol w="767645">
                  <a:extLst>
                    <a:ext uri="{9D8B030D-6E8A-4147-A177-3AD203B41FA5}">
                      <a16:colId xmlns:a16="http://schemas.microsoft.com/office/drawing/2014/main" val="2560229167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pH Sensor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Voltage Inputs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Operating Temperatures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9248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PH0-14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GAOHOU</a:t>
                      </a:r>
                    </a:p>
                    <a:p>
                      <a:pPr algn="ctr" rtl="0" fontAlgn="base"/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5±0.2V</a:t>
                      </a:r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5-10mA</a:t>
                      </a:r>
                    </a:p>
                    <a:p>
                      <a:pPr algn="ctr" rtl="0" fontAlgn="base"/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</a:rPr>
                        <a:t>0-80</a:t>
                      </a: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°C</a:t>
                      </a:r>
                      <a:endParaRPr lang="en-US" sz="1200" b="0" i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200" b="0" i="0">
                          <a:solidFill>
                            <a:schemeClr val="bg1"/>
                          </a:solidFill>
                          <a:effectLst/>
                        </a:rPr>
                        <a:t>$37.99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92482">
                <a:tc>
                  <a:txBody>
                    <a:bodyPr/>
                    <a:lstStyle/>
                    <a:p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Analog pH </a:t>
                      </a:r>
                      <a:r>
                        <a:rPr lang="en-US" sz="12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Meter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Lysee</a:t>
                      </a:r>
                    </a:p>
                    <a:p>
                      <a:pPr algn="ctr"/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5-10mA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0-80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°C</a:t>
                      </a:r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$74.89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80AD0D15-893D-4292-A1A4-3709D20218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0297024"/>
              </p:ext>
            </p:extLst>
          </p:nvPr>
        </p:nvGraphicFramePr>
        <p:xfrm>
          <a:off x="6129866" y="3983698"/>
          <a:ext cx="5604933" cy="17196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2027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085197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927422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873544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096742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  <a:gridCol w="710001">
                  <a:extLst>
                    <a:ext uri="{9D8B030D-6E8A-4147-A177-3AD203B41FA5}">
                      <a16:colId xmlns:a16="http://schemas.microsoft.com/office/drawing/2014/main" val="2621792550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Temp &amp; Humidity Sensor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Voltage Inputs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Operating Temperatures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94083"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DHT22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Adafruit</a:t>
                      </a: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2.5mA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-40-125</a:t>
                      </a:r>
                      <a:r>
                        <a:rPr lang="en-US" sz="1200" b="0" i="0" u="none" strike="noStrike" noProof="0">
                          <a:solidFill>
                            <a:schemeClr val="bg1"/>
                          </a:solidFill>
                          <a:latin typeface="+mn-lt"/>
                        </a:rPr>
                        <a:t>°C</a:t>
                      </a:r>
                      <a:endParaRPr lang="en-US" sz="120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sz="12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solidFill>
                            <a:schemeClr val="bg1"/>
                          </a:solidFill>
                        </a:rPr>
                        <a:t>$9.95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94083"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AM2302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Adafruit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2.5mA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-40-125</a:t>
                      </a:r>
                      <a:r>
                        <a:rPr lang="en-US" sz="1200" b="0" i="0" u="none" strike="noStrike" noProof="0">
                          <a:latin typeface="+mn-lt"/>
                        </a:rPr>
                        <a:t>°C</a:t>
                      </a:r>
                      <a:endParaRPr lang="en-US" sz="1200"/>
                    </a:p>
                    <a:p>
                      <a:pPr algn="ctr"/>
                      <a:endParaRPr lang="en-US" sz="1200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$15.00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0708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0B7D4-9238-4005-9A63-5E2BFB9EB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8658"/>
          </a:xfrm>
        </p:spPr>
        <p:txBody>
          <a:bodyPr/>
          <a:lstStyle/>
          <a:p>
            <a:pPr algn="ctr"/>
            <a:r>
              <a:rPr lang="en-US">
                <a:cs typeface="Calibri Light"/>
              </a:rPr>
              <a:t>Selected Sensors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C0957A-1DE9-4813-A67A-8EE51E7F4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F586C-7244-4F28-912C-C490FBA36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5D226-42A5-4147-9933-35BED7C65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ED8AB2DB-43D4-45C9-99DA-A35B926E70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210880"/>
              </p:ext>
            </p:extLst>
          </p:nvPr>
        </p:nvGraphicFramePr>
        <p:xfrm>
          <a:off x="1062565" y="1503783"/>
          <a:ext cx="10066869" cy="4412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4688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994943">
                  <a:extLst>
                    <a:ext uri="{9D8B030D-6E8A-4147-A177-3AD203B41FA5}">
                      <a16:colId xmlns:a16="http://schemas.microsoft.com/office/drawing/2014/main" val="1696663259"/>
                    </a:ext>
                  </a:extLst>
                </a:gridCol>
                <a:gridCol w="1794318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897751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190674">
                  <a:extLst>
                    <a:ext uri="{9D8B030D-6E8A-4147-A177-3AD203B41FA5}">
                      <a16:colId xmlns:a16="http://schemas.microsoft.com/office/drawing/2014/main" val="1368941548"/>
                    </a:ext>
                  </a:extLst>
                </a:gridCol>
                <a:gridCol w="1474169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870326">
                  <a:extLst>
                    <a:ext uri="{9D8B030D-6E8A-4147-A177-3AD203B41FA5}">
                      <a16:colId xmlns:a16="http://schemas.microsoft.com/office/drawing/2014/main" val="879872479"/>
                    </a:ext>
                  </a:extLst>
                </a:gridCol>
              </a:tblGrid>
              <a:tr h="103801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Sensor Type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Sensor Selection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Voltage Inputs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Maximum Current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Operating 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Temperatures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103801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Soil Moisture Sensor</a:t>
                      </a:r>
                    </a:p>
                    <a:p>
                      <a:pPr lvl="0" algn="ctr">
                        <a:buNone/>
                      </a:pP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Smart Prototyping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LM393 Soil Moisture Sensor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3.3-5V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10-30°C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/>
                        <a:t>$2.99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7320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pH Sensor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GAOHOU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PH0-14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5±.2V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5-10mA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10-50°C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$37.99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90883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Water Level Sensor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Emartee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High Sensitivity Water Sensor - RED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3.3-5V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&lt;20mA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10-30°C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/>
                        <a:t>$4.99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79846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Temperature and Humidity Sensor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>
                        <a:solidFill>
                          <a:schemeClr val="tx1"/>
                        </a:solidFill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>
                          <a:solidFill>
                            <a:schemeClr val="tx1"/>
                          </a:solidFill>
                        </a:rPr>
                        <a:t>Adafruit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DHT22 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3-5V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2.5mA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800" b="0" i="0" u="none" strike="noStrike" noProof="0">
                        <a:latin typeface="Calibri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0-50°C</a:t>
                      </a:r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/>
                    </a:p>
                    <a:p>
                      <a:pPr lvl="0" algn="ctr">
                        <a:buNone/>
                      </a:pPr>
                      <a:r>
                        <a:rPr lang="en-US"/>
                        <a:t>$9.95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350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1F86E-FC31-4EE6-81A9-02578A4D2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LM393 Soil Moisture Sensor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55C8E-355F-408F-9553-044FA1B807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>
                <a:cs typeface="Calibri"/>
              </a:rPr>
              <a:t>Accuracy</a:t>
            </a:r>
          </a:p>
          <a:p>
            <a:pPr lvl="1"/>
            <a:r>
              <a:rPr lang="en-US">
                <a:cs typeface="Calibri"/>
              </a:rPr>
              <a:t>Price</a:t>
            </a:r>
          </a:p>
          <a:p>
            <a:pPr lvl="1"/>
            <a:r>
              <a:rPr lang="en-US">
                <a:cs typeface="Calibri"/>
              </a:rPr>
              <a:t>Easy to use and test</a:t>
            </a:r>
          </a:p>
          <a:p>
            <a:pPr marL="685800" lvl="1">
              <a:buFontTx/>
              <a:buChar char="-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6316E-9F54-4D48-9610-64187DD25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4DCE1-CA24-448D-A8CD-F6A7268D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5DD623-8151-4C8D-A1FA-9FF7C26DB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052" y="1545433"/>
            <a:ext cx="4189895" cy="195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84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CCBD0-7812-4E16-A228-CD153139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DHT22 Temperature and Humidity Sensor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7E838-1D9F-46CB-A4DB-3AAF457E1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/>
              <a:t>We need to make sure that our system is running at optimal temperature and humidity to support the growth of our plants.</a:t>
            </a:r>
          </a:p>
          <a:p>
            <a:pPr lvl="1"/>
            <a:r>
              <a:rPr lang="en-US"/>
              <a:t>Full range of humidity readings (0-100%)</a:t>
            </a:r>
          </a:p>
          <a:p>
            <a:pPr lvl="1"/>
            <a:r>
              <a:rPr lang="en-US"/>
              <a:t>Price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433F3-5B36-4747-A049-8A2E47E9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4BEE1-1F60-47D0-9539-65EF4F48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8330D-5A39-4DD4-B7F1-14C5E178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867" y="1482418"/>
            <a:ext cx="2240266" cy="251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43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8D08-AA11-48F8-BCF3-204F73AA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45159"/>
                </a:solidFill>
              </a:rPr>
              <a:t>Project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2865-B13A-421F-8086-B80E3C0D9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5705"/>
            <a:ext cx="7228840" cy="5124450"/>
          </a:xfrm>
        </p:spPr>
        <p:txBody>
          <a:bodyPr>
            <a:normAutofit/>
          </a:bodyPr>
          <a:lstStyle/>
          <a:p>
            <a:pPr lvl="1"/>
            <a:endParaRPr lang="en-US"/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/>
              <a:t>Project Goals</a:t>
            </a:r>
          </a:p>
          <a:p>
            <a:pPr lvl="2"/>
            <a:r>
              <a:rPr lang="en-US"/>
              <a:t>Unit will provide a nurturing &amp; sustainable environment for plant growth</a:t>
            </a:r>
          </a:p>
          <a:p>
            <a:pPr lvl="2"/>
            <a:r>
              <a:rPr lang="en-US"/>
              <a:t>Environmental controls will be triggered by sensor data</a:t>
            </a:r>
          </a:p>
          <a:p>
            <a:pPr lvl="2"/>
            <a:r>
              <a:rPr lang="en-US"/>
              <a:t>Users can monitor greenhouse data remotely through web application and locally on GUI interface</a:t>
            </a:r>
          </a:p>
          <a:p>
            <a:pPr lvl="2"/>
            <a:endParaRPr lang="en-US"/>
          </a:p>
          <a:p>
            <a:pPr lvl="1"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/>
              <a:t>Project objective</a:t>
            </a:r>
          </a:p>
          <a:p>
            <a:pPr lvl="2"/>
            <a:r>
              <a:rPr lang="en-US"/>
              <a:t>Provide a fool-proof &amp; fun gardening experience that can produce fresh fruit and vegetables, regardless of environment</a:t>
            </a:r>
          </a:p>
          <a:p>
            <a:pPr marL="914400" lvl="2" indent="0">
              <a:buNone/>
            </a:pPr>
            <a:endParaRPr lang="en-US"/>
          </a:p>
          <a:p>
            <a:pPr lvl="2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26FCB-2A11-49CD-89FA-7827AE91A554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03601-1595-43F8-98E7-A0CBA2E1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3C26C-0C9D-43BD-9E74-4848F1B8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28275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2C48AF-1A3C-4AFB-B685-5DAD37AE6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4867" y="810988"/>
            <a:ext cx="1781665" cy="523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96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73FD-FB3D-4DFF-9E9A-FCBDEDEC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/>
            </a:br>
            <a:r>
              <a:rPr lang="en-US"/>
              <a:t>High Sensitivity Water Sensor - RED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3569B-9BBE-44EE-981E-667B01A0A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/>
              <a:t>To monitor the water level in our water tank in order to notify the user when the water level is starting to run low in our system.</a:t>
            </a:r>
          </a:p>
          <a:p>
            <a:pPr lvl="1"/>
            <a:r>
              <a:rPr lang="en-US"/>
              <a:t>Accuracy</a:t>
            </a:r>
          </a:p>
          <a:p>
            <a:pPr lvl="1"/>
            <a:r>
              <a:rPr lang="en-US"/>
              <a:t>Price</a:t>
            </a:r>
          </a:p>
          <a:p>
            <a:pPr marL="685800" lvl="1">
              <a:buFontTx/>
              <a:buChar char="-"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FB01D-FB8C-47B7-BDDC-ABF8D5B9B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D91E4-61A0-4128-85E1-B615B0716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78799-B437-4F15-875C-B350008C6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662" y="1552186"/>
            <a:ext cx="46386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9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B7A6A-5DC5-4AC9-A155-8E40A8E21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Fan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E1314-BD9A-49D8-97FC-DCA5E439B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  <a:endParaRPr lang="en-US"/>
          </a:p>
          <a:p>
            <a:pPr lvl="1"/>
            <a:r>
              <a:rPr lang="en-US"/>
              <a:t>Gives us the best airflow for our system </a:t>
            </a:r>
          </a:p>
          <a:p>
            <a:pPr lvl="1"/>
            <a:r>
              <a:rPr lang="en-US"/>
              <a:t>Reasonable Price</a:t>
            </a:r>
          </a:p>
          <a:p>
            <a:pPr marL="685800" lvl="1">
              <a:buFontTx/>
              <a:buChar char="-"/>
            </a:pP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561EB-31BF-4EFC-82F1-9E91FED4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7B245-4E04-461D-B4D5-5F547F6CB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8F4FA898-1A78-4410-BA10-9AA164D2DA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0524304"/>
              </p:ext>
            </p:extLst>
          </p:nvPr>
        </p:nvGraphicFramePr>
        <p:xfrm>
          <a:off x="923510" y="1979454"/>
          <a:ext cx="10515600" cy="2016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26416347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5470607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Fan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Noise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Airflow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Cost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RA04010HD1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RDK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12V, 90mA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28 dBA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6.08 CFM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$13.99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490-CFM-5010-03-22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CUI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5V, 280mA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36 dBA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16.07 CFM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$7.90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CFM-6015-13-22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CUI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12V, 220mA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39 dBA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27.50 CFM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$8.74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479E499-B548-4CA6-8E65-FB6781C39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089" y="4150043"/>
            <a:ext cx="2370668" cy="203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16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Humidifier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  <a:endParaRPr lang="en-US"/>
          </a:p>
          <a:p>
            <a:pPr lvl="1"/>
            <a:r>
              <a:rPr lang="en-US"/>
              <a:t>Small size and low power consumption</a:t>
            </a:r>
          </a:p>
          <a:p>
            <a:pPr lvl="1"/>
            <a:r>
              <a:rPr lang="en-US"/>
              <a:t>Price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616577"/>
              </p:ext>
            </p:extLst>
          </p:nvPr>
        </p:nvGraphicFramePr>
        <p:xfrm>
          <a:off x="1253065" y="1825623"/>
          <a:ext cx="9279468" cy="17981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9867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Humidifier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B00PAK245E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AGPtek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24V, 1A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$9.99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11434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IC Station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5V, 400mA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$5.99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E247110-3CE5-467E-B193-69C9B5BEF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600" y="3938588"/>
            <a:ext cx="202900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7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ED273-7207-46F3-8E23-A4093796F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Water Pump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7C078-A7F4-4872-A53E-656032D76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  <a:endParaRPr lang="en-US"/>
          </a:p>
          <a:p>
            <a:pPr lvl="1"/>
            <a:r>
              <a:rPr lang="en-US"/>
              <a:t>Lowest demand for current	</a:t>
            </a:r>
          </a:p>
          <a:p>
            <a:pPr lvl="1"/>
            <a:r>
              <a:rPr lang="en-US"/>
              <a:t>Reasonable Price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AB4D65-DA07-4013-8804-9B09D3E78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F99B7-5C54-452B-A9E2-B9CD691AF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7" name="Table 11">
            <a:extLst>
              <a:ext uri="{FF2B5EF4-FFF2-40B4-BE49-F238E27FC236}">
                <a16:creationId xmlns:a16="http://schemas.microsoft.com/office/drawing/2014/main" id="{D43CE6EF-EC22-43EA-BBAB-C6EC01B5A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887476"/>
              </p:ext>
            </p:extLst>
          </p:nvPr>
        </p:nvGraphicFramePr>
        <p:xfrm>
          <a:off x="1241777" y="1818401"/>
          <a:ext cx="9408724" cy="2269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52181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2352181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2352181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  <a:gridCol w="2352181">
                  <a:extLst>
                    <a:ext uri="{9D8B030D-6E8A-4147-A177-3AD203B41FA5}">
                      <a16:colId xmlns:a16="http://schemas.microsoft.com/office/drawing/2014/main" val="1360593800"/>
                    </a:ext>
                  </a:extLst>
                </a:gridCol>
              </a:tblGrid>
              <a:tr h="6236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Water Pump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63952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Submersible Mini Pump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Ledgle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12V, 300mA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$8.99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639526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Submersible Brushless Water Pump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Daniu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12V, 400mA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$7.88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365444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Peristaltic Liquid Pump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Adafruit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5V, 500mA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$24.95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56823A1-7C1F-41FA-9A66-B870AF0E9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288" y="4443455"/>
            <a:ext cx="2540476" cy="174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3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>
                <a:cs typeface="Calibri"/>
              </a:rPr>
              <a:t>Easy to control each individual LED</a:t>
            </a:r>
          </a:p>
          <a:p>
            <a:pPr lvl="1"/>
            <a:r>
              <a:rPr lang="en-US">
                <a:cs typeface="Calibri"/>
              </a:rPr>
              <a:t>Easily assessable examples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713739"/>
              </p:ext>
            </p:extLst>
          </p:nvPr>
        </p:nvGraphicFramePr>
        <p:xfrm>
          <a:off x="1253065" y="1825623"/>
          <a:ext cx="9279468" cy="1955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19867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2319867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LED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WS2811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</a:rPr>
                        <a:t>Alitove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5V, 180mA max per LED set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$26.99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WS2812B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Chinly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5V, 60mA max per LED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$31.85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1168DAA-D61A-4B1B-BDCB-DDFF03BC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5969" y="3622641"/>
            <a:ext cx="2428873" cy="30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65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Bluetooth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>
                <a:cs typeface="Calibri"/>
              </a:rPr>
              <a:t>Justification</a:t>
            </a:r>
          </a:p>
          <a:p>
            <a:pPr lvl="1"/>
            <a:r>
              <a:rPr lang="en-US"/>
              <a:t>Price</a:t>
            </a:r>
          </a:p>
          <a:p>
            <a:pPr lvl="1"/>
            <a:r>
              <a:rPr lang="en-US">
                <a:cs typeface="Calibri" panose="020F0502020204030204"/>
              </a:rPr>
              <a:t>BLE 4.0</a:t>
            </a:r>
          </a:p>
          <a:p>
            <a:pPr lvl="1"/>
            <a:r>
              <a:rPr lang="en-US">
                <a:cs typeface="Calibri" panose="020F0502020204030204"/>
              </a:rPr>
              <a:t>UART communication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4588056"/>
              </p:ext>
            </p:extLst>
          </p:nvPr>
        </p:nvGraphicFramePr>
        <p:xfrm>
          <a:off x="1083730" y="1425573"/>
          <a:ext cx="9279471" cy="2079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8785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593004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Module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606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HM-18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DSD Tech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CC264R2F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$9.99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HM-10</a:t>
                      </a:r>
                      <a:r>
                        <a:rPr lang="en-US" sz="18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bg1"/>
                          </a:solidFill>
                        </a:rPr>
                        <a:t>HiLetgo</a:t>
                      </a:r>
                      <a:endParaRPr 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CC2540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3.3V-5V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$4.50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B232519-536C-4A8F-A4FB-CD12C51A7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533" y="3788205"/>
            <a:ext cx="2625196" cy="252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6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WiFi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603" y="194437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Reasons for Choosing this module</a:t>
            </a:r>
            <a:endParaRPr lang="en-US">
              <a:cs typeface="Calibri"/>
            </a:endParaRPr>
          </a:p>
          <a:p>
            <a:pPr marL="685800" lvl="1">
              <a:buFont typeface="Wingdings"/>
              <a:buChar char="§"/>
            </a:pPr>
            <a:r>
              <a:rPr lang="en-US">
                <a:cs typeface="Calibri"/>
              </a:rPr>
              <a:t>Price</a:t>
            </a:r>
          </a:p>
          <a:p>
            <a:pPr marL="685800" lvl="1">
              <a:buFont typeface="Wingdings"/>
              <a:buChar char="§"/>
            </a:pPr>
            <a:r>
              <a:rPr lang="en-US">
                <a:cs typeface="Calibri"/>
              </a:rPr>
              <a:t>Compatibility</a:t>
            </a:r>
          </a:p>
          <a:p>
            <a:pPr marL="685800" lvl="1">
              <a:buFont typeface="Wingdings"/>
              <a:buChar char="§"/>
            </a:pPr>
            <a:r>
              <a:rPr lang="en-US">
                <a:cs typeface="Calibri"/>
              </a:rPr>
              <a:t>Support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720462"/>
              </p:ext>
            </p:extLst>
          </p:nvPr>
        </p:nvGraphicFramePr>
        <p:xfrm>
          <a:off x="1456266" y="2047775"/>
          <a:ext cx="9279467" cy="1381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36371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752599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278709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649705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Module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Chip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CC3100BOOST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TI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CC3100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3.3V-5V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bg1"/>
                          </a:solidFill>
                          <a:latin typeface="Calibri"/>
                        </a:rPr>
                        <a:t>$19.99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0">
                          <a:solidFill>
                            <a:schemeClr val="tx1"/>
                          </a:solidFill>
                        </a:rPr>
                        <a:t>CC3220SF-LAUNCHXL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TI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CC3220SF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3.3V-5V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0" i="0" u="none" strike="noStrike" noProof="0">
                          <a:latin typeface="Calibri"/>
                        </a:rPr>
                        <a:t>$49.99</a:t>
                      </a:r>
                      <a:endParaRPr lang="en-US" b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7" name="Picture 27" descr="A circuit board&#10;&#10;Description generated with very high confidence">
            <a:extLst>
              <a:ext uri="{FF2B5EF4-FFF2-40B4-BE49-F238E27FC236}">
                <a16:creationId xmlns:a16="http://schemas.microsoft.com/office/drawing/2014/main" id="{73A2653B-24BE-4979-81CB-248430AEF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800" y="4061157"/>
            <a:ext cx="2455081" cy="20552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950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4CED2-5217-4EA7-A222-DEA50C09F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Parent and Child PCB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DAD7E1-93C3-4D3A-BA24-A0B20E46F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332A16-CBD0-4860-8E2F-21C74D13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5E074-BD7B-49B7-B20C-74B274497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99" y="2132658"/>
            <a:ext cx="3876341" cy="3480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FE48F-A0F4-427C-95FC-D6AD8FB5F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2779" y="2429013"/>
            <a:ext cx="4619502" cy="2847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326E0B-9EEF-4195-9D71-BA0918DEF4CD}"/>
              </a:ext>
            </a:extLst>
          </p:cNvPr>
          <p:cNvSpPr txBox="1"/>
          <p:nvPr/>
        </p:nvSpPr>
        <p:spPr>
          <a:xfrm>
            <a:off x="756356" y="1690688"/>
            <a:ext cx="459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Parent PCB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85C439-4779-4B95-8321-6FD4BB1F05EF}"/>
              </a:ext>
            </a:extLst>
          </p:cNvPr>
          <p:cNvSpPr txBox="1"/>
          <p:nvPr/>
        </p:nvSpPr>
        <p:spPr>
          <a:xfrm>
            <a:off x="6406444" y="1683916"/>
            <a:ext cx="476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Child PCB</a:t>
            </a:r>
          </a:p>
        </p:txBody>
      </p:sp>
    </p:spTree>
    <p:extLst>
      <p:ext uri="{BB962C8B-B14F-4D97-AF65-F5344CB8AC3E}">
        <p14:creationId xmlns:p14="http://schemas.microsoft.com/office/powerpoint/2010/main" val="4098318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6F136-79FD-4F28-B350-CD1FE4B7D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997"/>
            <a:ext cx="10515600" cy="1325563"/>
          </a:xfrm>
        </p:spPr>
        <p:txBody>
          <a:bodyPr/>
          <a:lstStyle/>
          <a:p>
            <a:pPr algn="ctr"/>
            <a:r>
              <a:rPr lang="en-US"/>
              <a:t>Power PCB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4EF7F-917B-43C5-8B80-85EAB640E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8836D-FC15-4503-83C5-E242F2D4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D0196B-F37B-4194-9D65-0BF97DCF8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864" y="1427850"/>
            <a:ext cx="4803936" cy="489857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5FF5608-8734-446C-8FF1-5724C255AFF6}"/>
              </a:ext>
            </a:extLst>
          </p:cNvPr>
          <p:cNvSpPr txBox="1">
            <a:spLocks/>
          </p:cNvSpPr>
          <p:nvPr/>
        </p:nvSpPr>
        <p:spPr>
          <a:xfrm>
            <a:off x="762001" y="1715674"/>
            <a:ext cx="5787864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>
                <a:cs typeface="Calibri"/>
              </a:rPr>
              <a:t>Designed in Eagle</a:t>
            </a:r>
          </a:p>
          <a:p>
            <a:pPr lvl="1"/>
            <a:r>
              <a:rPr lang="en-US">
                <a:cs typeface="Calibri"/>
              </a:rPr>
              <a:t>Design files available on TI 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>
                <a:cs typeface="Calibri"/>
              </a:rPr>
              <a:t>Ordered through </a:t>
            </a:r>
            <a:r>
              <a:rPr lang="en-US" err="1">
                <a:cs typeface="Calibri"/>
              </a:rPr>
              <a:t>PCBway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Fast shipping and cheap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>
                <a:cs typeface="Calibri"/>
              </a:rPr>
              <a:t>$5 PCB with 2 layer &lt;100mm board</a:t>
            </a:r>
          </a:p>
          <a:p>
            <a:pPr lvl="1"/>
            <a:r>
              <a:rPr lang="en-US">
                <a:cs typeface="Calibri"/>
              </a:rPr>
              <a:t>Solder Power PCB and Main PCB together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>
              <a:buFontTx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6759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4DE1A-2827-4737-A718-05FD33DFE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418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Communication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C11AE-F7C5-4DEB-93DA-A7F716FEE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C50D14-2A84-4D35-931A-EAB1F051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5" descr="A circuit board&#10;&#10;Description generated with high confidence">
            <a:extLst>
              <a:ext uri="{FF2B5EF4-FFF2-40B4-BE49-F238E27FC236}">
                <a16:creationId xmlns:a16="http://schemas.microsoft.com/office/drawing/2014/main" id="{B253633C-94D1-4E38-9069-DB055C845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24199" y="2952797"/>
            <a:ext cx="2407834" cy="1537932"/>
          </a:xfrm>
          <a:prstGeom prst="rect">
            <a:avLst/>
          </a:prstGeom>
        </p:spPr>
      </p:pic>
      <p:pic>
        <p:nvPicPr>
          <p:cNvPr id="10" name="Picture 10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11DAF6E2-B73F-4FDE-B58C-25DAAB15C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1571" y="1395602"/>
            <a:ext cx="1801717" cy="1205208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AC1F22FF-2AA4-4544-B122-3B1A50169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206" y="4841325"/>
            <a:ext cx="1867469" cy="134573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845ED7A-8549-4431-A3D7-C241523C373E}"/>
              </a:ext>
            </a:extLst>
          </p:cNvPr>
          <p:cNvSpPr txBox="1">
            <a:spLocks/>
          </p:cNvSpPr>
          <p:nvPr/>
        </p:nvSpPr>
        <p:spPr>
          <a:xfrm>
            <a:off x="462887" y="1298385"/>
            <a:ext cx="7968017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>
                <a:cs typeface="Calibri"/>
              </a:rPr>
              <a:t>Sensor modules collect data from the plants and send the readings over Bluetooth to a parent edge device. </a:t>
            </a:r>
          </a:p>
          <a:p>
            <a:pPr lvl="1"/>
            <a:r>
              <a:rPr lang="en-US">
                <a:cs typeface="Calibri"/>
              </a:rPr>
              <a:t>Scalable</a:t>
            </a:r>
          </a:p>
          <a:p>
            <a:pPr lvl="1"/>
            <a:r>
              <a:rPr lang="en-US">
                <a:cs typeface="Calibri"/>
              </a:rPr>
              <a:t>Wireless</a:t>
            </a:r>
          </a:p>
          <a:p>
            <a:pPr lvl="1"/>
            <a:r>
              <a:rPr lang="en-US">
                <a:cs typeface="Calibri"/>
              </a:rPr>
              <a:t>Low power</a:t>
            </a:r>
          </a:p>
          <a:p>
            <a:pPr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>
                <a:cs typeface="Calibri"/>
              </a:rPr>
              <a:t>MSP432 gathers sensor information and communicates through MQTT messages over </a:t>
            </a:r>
            <a:r>
              <a:rPr lang="en-US" err="1">
                <a:cs typeface="Calibri"/>
              </a:rPr>
              <a:t>WiFi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JSON message packets</a:t>
            </a:r>
          </a:p>
          <a:p>
            <a:pPr lvl="1"/>
            <a:r>
              <a:rPr lang="en-US" err="1">
                <a:cs typeface="Calibri"/>
              </a:rPr>
              <a:t>PubNub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Secure</a:t>
            </a: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>
              <a:buFontTx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874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8D08-AA11-48F8-BCF3-204F73AAB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45159"/>
                </a:solidFill>
              </a:rPr>
              <a:t>Project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42865-B13A-421F-8086-B80E3C0D9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7353"/>
            <a:ext cx="10515600" cy="5124450"/>
          </a:xfrm>
        </p:spPr>
        <p:txBody>
          <a:bodyPr>
            <a:normAutofit/>
          </a:bodyPr>
          <a:lstStyle/>
          <a:p>
            <a:r>
              <a:rPr lang="en-US"/>
              <a:t>Address the rise of “food deserts” -  defined by the USDA as regions of the country without ready access to healthy and affordable food</a:t>
            </a:r>
          </a:p>
          <a:p>
            <a:pPr lvl="1"/>
            <a:r>
              <a:rPr lang="en-US"/>
              <a:t>23.5mil Americans live in food deserts </a:t>
            </a:r>
          </a:p>
          <a:p>
            <a:pPr lvl="1"/>
            <a:r>
              <a:rPr lang="en-US"/>
              <a:t>2.1mil households do not own a vehicle and live more than 1 mile from the nearest grocery store</a:t>
            </a:r>
          </a:p>
          <a:p>
            <a:pPr lvl="1"/>
            <a:r>
              <a:rPr lang="en-US"/>
              <a:t>Low-income zip codes have 30% more convenience stores with limited selection of produce, as compared to middle-class zip codes</a:t>
            </a:r>
          </a:p>
          <a:p>
            <a:pPr lvl="1"/>
            <a:r>
              <a:rPr lang="en-US"/>
              <a:t>Residents of low-income zip codes pay up to 37% more at these small neighborhood stores for produce as compared to their middle-class peers</a:t>
            </a:r>
          </a:p>
          <a:p>
            <a:r>
              <a:rPr lang="en-US"/>
              <a:t>Direct access to healthy food can positively impact food deserts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26FCB-2A11-49CD-89FA-7827AE91A554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03601-1595-43F8-98E7-A0CBA2E1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3C26C-0C9D-43BD-9E74-4848F1B88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28275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A close up of a fruit&#10;&#10;Description automatically generated">
            <a:extLst>
              <a:ext uri="{FF2B5EF4-FFF2-40B4-BE49-F238E27FC236}">
                <a16:creationId xmlns:a16="http://schemas.microsoft.com/office/drawing/2014/main" id="{D87F86DB-6C61-44F0-BB8E-48EDF29DA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403225"/>
            <a:ext cx="965200" cy="965200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8756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F30A2C8E-B7BF-41FD-805A-DB7679F36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893" y="5002779"/>
            <a:ext cx="5438632" cy="1560920"/>
          </a:xfrm>
          <a:prstGeom prst="rect">
            <a:avLst/>
          </a:prstGeom>
        </p:spPr>
      </p:pic>
      <p:pic>
        <p:nvPicPr>
          <p:cNvPr id="29" name="Picture 29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E478A90F-BE43-430C-93CD-C79AF2929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7893" y="-516467"/>
            <a:ext cx="6291617" cy="716292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37D9FBD-996A-4FA5-855D-CB9C4CAD9157}"/>
              </a:ext>
            </a:extLst>
          </p:cNvPr>
          <p:cNvSpPr/>
          <p:nvPr/>
        </p:nvSpPr>
        <p:spPr>
          <a:xfrm>
            <a:off x="7697338" y="3040038"/>
            <a:ext cx="3405115" cy="185836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3AD83-DC0B-47CD-9BD6-6C82B1B07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Sensor Module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E37EAE-ABCA-49CF-BE6F-77816072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E0A5CA-5EBB-42BC-A46F-345B613B0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40</a:t>
            </a:fld>
            <a:endParaRPr lang="en-US"/>
          </a:p>
        </p:txBody>
      </p:sp>
      <p:pic>
        <p:nvPicPr>
          <p:cNvPr id="18" name="Picture 18" descr="A close up of a logo&#10;&#10;Description generated with high confidence">
            <a:extLst>
              <a:ext uri="{FF2B5EF4-FFF2-40B4-BE49-F238E27FC236}">
                <a16:creationId xmlns:a16="http://schemas.microsoft.com/office/drawing/2014/main" id="{1409C836-EDDE-4EFA-ABBE-B14DC1599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02794" y="3815094"/>
            <a:ext cx="2752726" cy="2593182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83AB1608-D5A3-4AC1-9D39-90B678160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781" y="4087149"/>
            <a:ext cx="1579872" cy="617135"/>
          </a:xfrm>
          <a:prstGeom prst="rect">
            <a:avLst/>
          </a:prstGeom>
        </p:spPr>
      </p:pic>
      <p:pic>
        <p:nvPicPr>
          <p:cNvPr id="25" name="Picture 25" descr="A close up of a device&#10;&#10;Description generated with high confidence">
            <a:extLst>
              <a:ext uri="{FF2B5EF4-FFF2-40B4-BE49-F238E27FC236}">
                <a16:creationId xmlns:a16="http://schemas.microsoft.com/office/drawing/2014/main" id="{3118719D-FC65-4051-84AB-9F009FFCFF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4947" y="2707872"/>
            <a:ext cx="712527" cy="1157928"/>
          </a:xfrm>
          <a:prstGeom prst="rect">
            <a:avLst/>
          </a:prstGeom>
        </p:spPr>
      </p:pic>
      <p:pic>
        <p:nvPicPr>
          <p:cNvPr id="27" name="Picture 27" descr="A circuit board&#10;&#10;Description generated with very high confidence">
            <a:extLst>
              <a:ext uri="{FF2B5EF4-FFF2-40B4-BE49-F238E27FC236}">
                <a16:creationId xmlns:a16="http://schemas.microsoft.com/office/drawing/2014/main" id="{28CF6262-2930-435E-A4BB-D3E693B2E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95982" y="2159758"/>
            <a:ext cx="2743200" cy="2743200"/>
          </a:xfrm>
          <a:prstGeom prst="rect">
            <a:avLst/>
          </a:prstGeom>
        </p:spPr>
      </p:pic>
      <p:pic>
        <p:nvPicPr>
          <p:cNvPr id="31" name="Picture 31" descr="A picture containing looking&#10;&#10;Description generated with high confidence">
            <a:extLst>
              <a:ext uri="{FF2B5EF4-FFF2-40B4-BE49-F238E27FC236}">
                <a16:creationId xmlns:a16="http://schemas.microsoft.com/office/drawing/2014/main" id="{3459153A-9582-498A-99A5-2B8911967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197" y="5542980"/>
            <a:ext cx="1373306" cy="1174277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A7E0EAB4-9C48-4FF4-8E91-D8F40F7515BF}"/>
              </a:ext>
            </a:extLst>
          </p:cNvPr>
          <p:cNvSpPr txBox="1">
            <a:spLocks/>
          </p:cNvSpPr>
          <p:nvPr/>
        </p:nvSpPr>
        <p:spPr>
          <a:xfrm>
            <a:off x="838200" y="169644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Hardware</a:t>
            </a:r>
          </a:p>
          <a:p>
            <a:pPr lvl="1"/>
            <a:r>
              <a:rPr lang="en-US">
                <a:cs typeface="Calibri"/>
              </a:rPr>
              <a:t>MSP430G2553</a:t>
            </a:r>
          </a:p>
          <a:p>
            <a:pPr lvl="1"/>
            <a:r>
              <a:rPr lang="en-US">
                <a:cs typeface="Calibri"/>
              </a:rPr>
              <a:t>HM10 BLE</a:t>
            </a:r>
          </a:p>
          <a:p>
            <a:pPr lvl="1"/>
            <a:r>
              <a:rPr lang="en-US">
                <a:cs typeface="Calibri"/>
              </a:rPr>
              <a:t>Soil Moisture</a:t>
            </a:r>
          </a:p>
          <a:p>
            <a:pPr lvl="1"/>
            <a:r>
              <a:rPr lang="en-US">
                <a:cs typeface="Calibri"/>
              </a:rPr>
              <a:t>Temperature/Humidity</a:t>
            </a:r>
          </a:p>
          <a:p>
            <a:pPr lvl="1"/>
            <a:r>
              <a:rPr lang="en-US">
                <a:cs typeface="Calibri"/>
              </a:rPr>
              <a:t>Lithium Ion Battery</a:t>
            </a:r>
          </a:p>
          <a:p>
            <a:pPr>
              <a:buChar char="•"/>
            </a:pPr>
            <a:r>
              <a:rPr lang="en-US">
                <a:cs typeface="Calibri"/>
              </a:rPr>
              <a:t>Software</a:t>
            </a:r>
          </a:p>
          <a:p>
            <a:pPr lvl="1"/>
            <a:r>
              <a:rPr lang="en-US">
                <a:cs typeface="Calibri"/>
              </a:rPr>
              <a:t>Timer operated</a:t>
            </a:r>
          </a:p>
          <a:p>
            <a:pPr lvl="1"/>
            <a:r>
              <a:rPr lang="en-US">
                <a:cs typeface="Calibri"/>
              </a:rPr>
              <a:t>Low power efficient</a:t>
            </a:r>
          </a:p>
          <a:p>
            <a:pPr lvl="1"/>
            <a:r>
              <a:rPr lang="en-US">
                <a:cs typeface="Calibri"/>
              </a:rPr>
              <a:t>Low memory footprint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3999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06A2-7CFE-4257-9738-5CC73AE5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Parent Module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6A7F0-B1E1-4FE6-AC41-D0FF97224E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512" y="1687080"/>
            <a:ext cx="351416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Hardware</a:t>
            </a:r>
          </a:p>
          <a:p>
            <a:pPr lvl="1"/>
            <a:r>
              <a:rPr lang="en-US" dirty="0">
                <a:cs typeface="Calibri"/>
              </a:rPr>
              <a:t>MSP432p401r</a:t>
            </a:r>
          </a:p>
          <a:p>
            <a:pPr lvl="1"/>
            <a:r>
              <a:rPr lang="en-US" dirty="0">
                <a:cs typeface="Calibri"/>
              </a:rPr>
              <a:t>CC3100BOOST </a:t>
            </a:r>
            <a:r>
              <a:rPr lang="en-US" dirty="0" err="1">
                <a:cs typeface="Calibri"/>
              </a:rPr>
              <a:t>WiFi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HM10 BLE</a:t>
            </a:r>
          </a:p>
          <a:p>
            <a:pPr lvl="1"/>
            <a:r>
              <a:rPr lang="en-US" dirty="0">
                <a:cs typeface="Calibri"/>
              </a:rPr>
              <a:t>Humidifier</a:t>
            </a:r>
          </a:p>
          <a:p>
            <a:pPr lvl="1"/>
            <a:r>
              <a:rPr lang="en-US" dirty="0">
                <a:ea typeface="+mn-lt"/>
                <a:cs typeface="+mn-lt"/>
              </a:rPr>
              <a:t>Fans</a:t>
            </a:r>
          </a:p>
          <a:p>
            <a:pPr lvl="1"/>
            <a:r>
              <a:rPr lang="en-US" dirty="0">
                <a:ea typeface="+mn-lt"/>
                <a:cs typeface="+mn-lt"/>
              </a:rPr>
              <a:t>Water Pumps</a:t>
            </a:r>
          </a:p>
          <a:p>
            <a:pPr lvl="1"/>
            <a:r>
              <a:rPr lang="en-US" dirty="0">
                <a:ea typeface="+mn-lt"/>
                <a:cs typeface="+mn-lt"/>
              </a:rPr>
              <a:t>LEDs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0B7E1-0019-4BA4-A792-2A92B405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77995-01D1-45B7-BD4C-02DB2290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41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E02C3A-84D4-4A36-AE10-EC91ACBC9FC7}"/>
              </a:ext>
            </a:extLst>
          </p:cNvPr>
          <p:cNvSpPr txBox="1">
            <a:spLocks/>
          </p:cNvSpPr>
          <p:nvPr/>
        </p:nvSpPr>
        <p:spPr>
          <a:xfrm>
            <a:off x="4324539" y="1716768"/>
            <a:ext cx="3345931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Software</a:t>
            </a:r>
          </a:p>
          <a:p>
            <a:pPr lvl="1"/>
            <a:r>
              <a:rPr lang="en-US">
                <a:cs typeface="Calibri"/>
              </a:rPr>
              <a:t>TI RTOS</a:t>
            </a:r>
          </a:p>
          <a:p>
            <a:pPr lvl="1"/>
            <a:r>
              <a:rPr lang="en-US" err="1">
                <a:cs typeface="Calibri"/>
              </a:rPr>
              <a:t>PubNub</a:t>
            </a:r>
            <a:r>
              <a:rPr lang="en-US">
                <a:cs typeface="Calibri"/>
              </a:rPr>
              <a:t> API</a:t>
            </a:r>
          </a:p>
          <a:p>
            <a:pPr lvl="1"/>
            <a:r>
              <a:rPr lang="en-US">
                <a:ea typeface="+mn-lt"/>
                <a:cs typeface="+mn-lt"/>
              </a:rPr>
              <a:t>Star-Network</a:t>
            </a:r>
          </a:p>
          <a:p>
            <a:pPr lvl="1"/>
            <a:endParaRPr lang="en-US">
              <a:ea typeface="+mn-lt"/>
              <a:cs typeface="+mn-lt"/>
            </a:endParaRPr>
          </a:p>
          <a:p>
            <a:r>
              <a:rPr lang="en-US">
                <a:cs typeface="Calibri"/>
              </a:rPr>
              <a:t>Controls</a:t>
            </a:r>
          </a:p>
          <a:p>
            <a:pPr lvl="1"/>
            <a:r>
              <a:rPr lang="en-US">
                <a:cs typeface="Calibri"/>
              </a:rPr>
              <a:t>Sensor activated</a:t>
            </a:r>
          </a:p>
          <a:p>
            <a:pPr lvl="1"/>
            <a:r>
              <a:rPr lang="en-US">
                <a:cs typeface="Calibri"/>
              </a:rPr>
              <a:t>Timer regulated</a:t>
            </a:r>
          </a:p>
          <a:p>
            <a:pPr lvl="1"/>
            <a:r>
              <a:rPr lang="en-US">
                <a:cs typeface="Calibri"/>
              </a:rPr>
              <a:t>User interaction</a:t>
            </a:r>
          </a:p>
          <a:p>
            <a:pPr lvl="1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3788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FE6516-CBAB-4328-9F08-6BAEC508CC18}"/>
              </a:ext>
            </a:extLst>
          </p:cNvPr>
          <p:cNvSpPr/>
          <p:nvPr/>
        </p:nvSpPr>
        <p:spPr>
          <a:xfrm>
            <a:off x="8847446" y="2404565"/>
            <a:ext cx="2267802" cy="37690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90D12F4-1C9B-424F-94C2-B861516FED9C}"/>
              </a:ext>
            </a:extLst>
          </p:cNvPr>
          <p:cNvSpPr/>
          <p:nvPr/>
        </p:nvSpPr>
        <p:spPr>
          <a:xfrm>
            <a:off x="852133" y="2404565"/>
            <a:ext cx="2290548" cy="37576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315FC9-607B-4249-8B07-DE5B6762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PubNub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F3E41-A04B-4B6A-8346-C72C0C611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3C67E9-AAEF-49A6-9CC1-A7BAE27F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527E3D1-7BF5-4F91-B744-DCF5231F29C2}"/>
              </a:ext>
            </a:extLst>
          </p:cNvPr>
          <p:cNvSpPr/>
          <p:nvPr/>
        </p:nvSpPr>
        <p:spPr>
          <a:xfrm>
            <a:off x="5070144" y="3165142"/>
            <a:ext cx="1801504" cy="173326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C645E-09FA-4216-AD80-4A222711B9F8}"/>
              </a:ext>
            </a:extLst>
          </p:cNvPr>
          <p:cNvSpPr txBox="1"/>
          <p:nvPr/>
        </p:nvSpPr>
        <p:spPr>
          <a:xfrm>
            <a:off x="5492798" y="385506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PubNub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6363B4E0-F130-4DCC-8285-C0173592D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168" y="4542867"/>
            <a:ext cx="1493009" cy="1475807"/>
          </a:xfrm>
          <a:prstGeom prst="rect">
            <a:avLst/>
          </a:prstGeom>
        </p:spPr>
      </p:pic>
      <p:pic>
        <p:nvPicPr>
          <p:cNvPr id="16" name="Picture 16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103634E-AEE0-4327-A600-4522FAA3B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430" y="4457131"/>
            <a:ext cx="1719618" cy="1719618"/>
          </a:xfrm>
          <a:prstGeom prst="rect">
            <a:avLst/>
          </a:prstGeom>
        </p:spPr>
      </p:pic>
      <p:sp>
        <p:nvSpPr>
          <p:cNvPr id="21" name="Arrow: Left-Right 20">
            <a:extLst>
              <a:ext uri="{FF2B5EF4-FFF2-40B4-BE49-F238E27FC236}">
                <a16:creationId xmlns:a16="http://schemas.microsoft.com/office/drawing/2014/main" id="{B956CE11-568D-4971-B217-CC617B9CE780}"/>
              </a:ext>
            </a:extLst>
          </p:cNvPr>
          <p:cNvSpPr/>
          <p:nvPr/>
        </p:nvSpPr>
        <p:spPr>
          <a:xfrm>
            <a:off x="3318499" y="4026989"/>
            <a:ext cx="1557346" cy="393647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3F0F973D-9CE0-4CCC-BFE2-15A4DB9183E5}"/>
              </a:ext>
            </a:extLst>
          </p:cNvPr>
          <p:cNvSpPr/>
          <p:nvPr/>
        </p:nvSpPr>
        <p:spPr>
          <a:xfrm>
            <a:off x="7083005" y="4053882"/>
            <a:ext cx="1557346" cy="393647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3">
            <a:extLst>
              <a:ext uri="{FF2B5EF4-FFF2-40B4-BE49-F238E27FC236}">
                <a16:creationId xmlns:a16="http://schemas.microsoft.com/office/drawing/2014/main" id="{2CAFB27F-1EA2-4EC5-817A-36898A67F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565" y="2831762"/>
            <a:ext cx="1821977" cy="120585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934B15AB-977B-42DB-8440-0E868CA2701D}"/>
              </a:ext>
            </a:extLst>
          </p:cNvPr>
          <p:cNvSpPr txBox="1">
            <a:spLocks/>
          </p:cNvSpPr>
          <p:nvPr/>
        </p:nvSpPr>
        <p:spPr>
          <a:xfrm>
            <a:off x="838200" y="1514475"/>
            <a:ext cx="10515600" cy="46624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Calibri"/>
            </a:endParaRPr>
          </a:p>
          <a:p>
            <a:endParaRPr lang="en-US"/>
          </a:p>
        </p:txBody>
      </p:sp>
      <p:pic>
        <p:nvPicPr>
          <p:cNvPr id="27" name="Picture 27" descr="A circuit board&#10;&#10;Description generated with very high confidence">
            <a:extLst>
              <a:ext uri="{FF2B5EF4-FFF2-40B4-BE49-F238E27FC236}">
                <a16:creationId xmlns:a16="http://schemas.microsoft.com/office/drawing/2014/main" id="{3B1E09FE-0CCA-42CB-8F54-AA25DA60C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863" y="2595483"/>
            <a:ext cx="1719618" cy="1439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1B19BB5E-8D89-4BDD-8E0B-3D17E28CC89E}"/>
              </a:ext>
            </a:extLst>
          </p:cNvPr>
          <p:cNvSpPr txBox="1"/>
          <p:nvPr/>
        </p:nvSpPr>
        <p:spPr>
          <a:xfrm>
            <a:off x="1319514" y="410708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D3F01B3-20B4-4BBD-9068-BB822EAE2D91}"/>
              </a:ext>
            </a:extLst>
          </p:cNvPr>
          <p:cNvCxnSpPr/>
          <p:nvPr/>
        </p:nvCxnSpPr>
        <p:spPr>
          <a:xfrm flipH="1" flipV="1">
            <a:off x="3412197" y="3808853"/>
            <a:ext cx="1388513" cy="19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58FF359-DE1A-42DE-9DFA-1C6C6A16BE09}"/>
              </a:ext>
            </a:extLst>
          </p:cNvPr>
          <p:cNvSpPr txBox="1"/>
          <p:nvPr/>
        </p:nvSpPr>
        <p:spPr>
          <a:xfrm>
            <a:off x="3284204" y="3144906"/>
            <a:ext cx="1913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Subscribes to web server control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484889C-1DA7-4BF9-96EF-3802ADEF762B}"/>
              </a:ext>
            </a:extLst>
          </p:cNvPr>
          <p:cNvCxnSpPr/>
          <p:nvPr/>
        </p:nvCxnSpPr>
        <p:spPr>
          <a:xfrm>
            <a:off x="7167130" y="3797505"/>
            <a:ext cx="1369620" cy="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1A6BBA-ECEA-46DC-8E00-B00257E0A7AF}"/>
              </a:ext>
            </a:extLst>
          </p:cNvPr>
          <p:cNvSpPr txBox="1"/>
          <p:nvPr/>
        </p:nvSpPr>
        <p:spPr>
          <a:xfrm>
            <a:off x="6870617" y="3139786"/>
            <a:ext cx="20306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Recieves published sensor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095058-6756-4D09-9EC0-49153C0AB8FD}"/>
              </a:ext>
            </a:extLst>
          </p:cNvPr>
          <p:cNvSpPr txBox="1"/>
          <p:nvPr/>
        </p:nvSpPr>
        <p:spPr>
          <a:xfrm>
            <a:off x="835231" y="152795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3C7E56-8A44-46A3-83A2-B1CD6FF303D0}"/>
              </a:ext>
            </a:extLst>
          </p:cNvPr>
          <p:cNvSpPr txBox="1"/>
          <p:nvPr/>
        </p:nvSpPr>
        <p:spPr>
          <a:xfrm>
            <a:off x="835231" y="1419100"/>
            <a:ext cx="690945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cs typeface="Calibri"/>
              </a:rPr>
              <a:t>Broadcasts published messages to subscribed devices using MQTT</a:t>
            </a:r>
          </a:p>
        </p:txBody>
      </p:sp>
    </p:spTree>
    <p:extLst>
      <p:ext uri="{BB962C8B-B14F-4D97-AF65-F5344CB8AC3E}">
        <p14:creationId xmlns:p14="http://schemas.microsoft.com/office/powerpoint/2010/main" val="3020824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A4520-37E6-4821-9BBD-6C86BC2F0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Web Application</a:t>
            </a:r>
            <a:endParaRPr lang="en-US"/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A5B433F-BFD0-4177-9A2D-B162597E3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9213" y="1538638"/>
            <a:ext cx="6581626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9C50C-7324-471D-BD1C-BEDEDF7FC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D03841-2928-4E12-AC37-6DC7D9DE1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470D16-6153-4053-8879-C25E722E4D18}"/>
              </a:ext>
            </a:extLst>
          </p:cNvPr>
          <p:cNvSpPr txBox="1"/>
          <p:nvPr/>
        </p:nvSpPr>
        <p:spPr>
          <a:xfrm>
            <a:off x="835231" y="1656607"/>
            <a:ext cx="4277095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800" dirty="0" err="1">
                <a:cs typeface="Calibri"/>
              </a:rPr>
              <a:t>Losant</a:t>
            </a:r>
            <a:endParaRPr lang="en-US" sz="2800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Calibri"/>
              </a:rPr>
              <a:t>Quick prototype for visualizing data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Calibri"/>
              </a:rPr>
              <a:t>No control or storage</a:t>
            </a:r>
          </a:p>
          <a:p>
            <a:pPr lvl="1"/>
            <a:endParaRPr lang="en-US" sz="2400" dirty="0">
              <a:cs typeface="Calibri"/>
            </a:endParaRPr>
          </a:p>
          <a:p>
            <a:pPr marL="457200" indent="-457200"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800" dirty="0">
                <a:cs typeface="Calibri"/>
              </a:rPr>
              <a:t>Amazon Web Services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Calibri"/>
              </a:rPr>
              <a:t>Host web app on the cloud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Calibri"/>
              </a:rPr>
              <a:t>Publish messages using </a:t>
            </a:r>
            <a:r>
              <a:rPr lang="en-US" sz="2400" dirty="0" err="1">
                <a:cs typeface="Calibri"/>
              </a:rPr>
              <a:t>PubNub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javascript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api</a:t>
            </a:r>
            <a:endParaRPr lang="en-US" sz="2400" dirty="0">
              <a:cs typeface="Calibri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Calibri"/>
              </a:rPr>
              <a:t>Database</a:t>
            </a:r>
          </a:p>
          <a:p>
            <a:pPr marL="742950" lvl="1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endParaRPr lang="en-US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722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0A00-F4D0-4255-BF23-EDFD4A08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Programming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E22BE-FD30-4D55-A58A-425D556A0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Embedded Software - Energia</a:t>
            </a:r>
          </a:p>
          <a:p>
            <a:pPr lvl="1"/>
            <a:r>
              <a:rPr lang="en-US">
                <a:cs typeface="Calibri"/>
              </a:rPr>
              <a:t>Offers a wide selection of APIs</a:t>
            </a:r>
          </a:p>
          <a:p>
            <a:pPr lvl="1"/>
            <a:r>
              <a:rPr lang="en-US">
                <a:cs typeface="Calibri"/>
              </a:rPr>
              <a:t>Object-Oriented C++</a:t>
            </a:r>
          </a:p>
          <a:p>
            <a:pPr lvl="1"/>
            <a:r>
              <a:rPr lang="en-US">
                <a:cs typeface="Calibri"/>
              </a:rPr>
              <a:t>Built-in Multitasking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>
                <a:cs typeface="Calibri"/>
              </a:rPr>
              <a:t>Web Application – HTML/</a:t>
            </a:r>
            <a:r>
              <a:rPr lang="en-US" err="1">
                <a:cs typeface="Calibri"/>
              </a:rPr>
              <a:t>Javascript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React Native GUI API</a:t>
            </a:r>
          </a:p>
          <a:p>
            <a:pPr lvl="1"/>
            <a:r>
              <a:rPr lang="en-US">
                <a:cs typeface="Calibri"/>
              </a:rPr>
              <a:t>Compatible with AWS, REST APIs</a:t>
            </a:r>
          </a:p>
          <a:p>
            <a:pPr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>
                <a:cs typeface="Calibri"/>
              </a:rPr>
              <a:t>Cloud communication – HTTP/MQTT</a:t>
            </a:r>
          </a:p>
          <a:p>
            <a:pPr lvl="1"/>
            <a:r>
              <a:rPr lang="en-US">
                <a:ea typeface="+mn-lt"/>
                <a:cs typeface="+mn-lt"/>
              </a:rPr>
              <a:t>Elastic Compute Cloud Server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Relational Database Service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>
              <a:buFontTx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9A25C-349D-4687-A63C-1B2AA7FA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D719C5-A4EF-4A93-A381-00B339525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040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CE026-902B-4DC9-BA89-60F11211A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cs typeface="Calibri Light"/>
              </a:rPr>
              <a:t>Prototype Development</a:t>
            </a:r>
            <a:endParaRPr lang="en-US"/>
          </a:p>
        </p:txBody>
      </p:sp>
      <p:pic>
        <p:nvPicPr>
          <p:cNvPr id="6" name="Picture 6" descr="A picture containing wall, indoor, floor, table&#10;&#10;Description generated with very high confidence">
            <a:extLst>
              <a:ext uri="{FF2B5EF4-FFF2-40B4-BE49-F238E27FC236}">
                <a16:creationId xmlns:a16="http://schemas.microsoft.com/office/drawing/2014/main" id="{902D5413-16A8-42EA-9002-4A2E534DF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1580393" y="2242087"/>
            <a:ext cx="4713213" cy="35299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87F61-8BE9-4EA2-9646-38B8330FE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79B38-A810-484D-BF88-E74F1743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E07C28-A0FC-4B64-AF10-E0CDB13777BF}"/>
              </a:ext>
            </a:extLst>
          </p:cNvPr>
          <p:cNvSpPr txBox="1"/>
          <p:nvPr/>
        </p:nvSpPr>
        <p:spPr>
          <a:xfrm>
            <a:off x="835231" y="1686295"/>
            <a:ext cx="5929745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endParaRPr lang="en-US" sz="2800">
              <a:cs typeface="Calibri"/>
            </a:endParaRPr>
          </a:p>
          <a:p>
            <a:pPr marL="914400" lvl="1" indent="-457200">
              <a:buFont typeface="Arial"/>
              <a:buChar char="•"/>
            </a:pPr>
            <a:endParaRPr lang="en-US" sz="2400">
              <a:cs typeface="Calibri"/>
            </a:endParaRPr>
          </a:p>
        </p:txBody>
      </p:sp>
      <p:pic>
        <p:nvPicPr>
          <p:cNvPr id="11" name="Picture 11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6FB20EDE-1C73-4EB3-B0C2-8F08C3186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400" y="1651000"/>
            <a:ext cx="35052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3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6962E-4233-4968-B62D-ED3BFA70B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540223"/>
            <a:ext cx="3317240" cy="1325563"/>
          </a:xfrm>
        </p:spPr>
        <p:txBody>
          <a:bodyPr/>
          <a:lstStyle/>
          <a:p>
            <a:r>
              <a:rPr lang="en-US"/>
              <a:t>Financing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90011-89ED-4373-A143-0477D00F9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68EE5-36C7-4850-A94E-C7336AD9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4D8954CA-612E-47FB-8395-1674877840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371492"/>
              </p:ext>
            </p:extLst>
          </p:nvPr>
        </p:nvGraphicFramePr>
        <p:xfrm>
          <a:off x="5572760" y="685800"/>
          <a:ext cx="4526280" cy="487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46120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Component 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Plexiglass panels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$40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Wood &amp; miscellaneous hardware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Water Tanks &amp; Tubing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Pumps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$16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435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LEDs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7986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Power Supply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$32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70863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PCB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$60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15169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ICs &amp; on-board components 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$34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0270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Humidity &amp; temperature sensor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51552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Soil moisture sensor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$26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19569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Humidifier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$7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6868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Fans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$8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664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Plants &amp; soil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$30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30221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Breakout boards &amp; other test equipment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$90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6705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0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$471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0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277101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DC9642-8E8D-44D6-AB3F-67FAEE48EC86}"/>
              </a:ext>
            </a:extLst>
          </p:cNvPr>
          <p:cNvSpPr txBox="1">
            <a:spLocks/>
          </p:cNvSpPr>
          <p:nvPr/>
        </p:nvSpPr>
        <p:spPr>
          <a:xfrm>
            <a:off x="1417320" y="1865786"/>
            <a:ext cx="4749800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Budget: $500</a:t>
            </a:r>
          </a:p>
        </p:txBody>
      </p:sp>
      <p:pic>
        <p:nvPicPr>
          <p:cNvPr id="11" name="Picture 10" descr="A close up of a plant&#10;&#10;Description automatically generated">
            <a:extLst>
              <a:ext uri="{FF2B5EF4-FFF2-40B4-BE49-F238E27FC236}">
                <a16:creationId xmlns:a16="http://schemas.microsoft.com/office/drawing/2014/main" id="{68C11762-C5F6-40D9-AD9F-4BD592CB0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20" y="3020372"/>
            <a:ext cx="3579978" cy="38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515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2D91B-1D0F-4877-8CC1-4367699E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Changed Implementations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0D52E-796F-4D27-B589-AC795FA47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 sensor: wasn’t adding the functionality that we thought</a:t>
            </a:r>
          </a:p>
          <a:p>
            <a:r>
              <a:rPr lang="en-US" dirty="0"/>
              <a:t>Touch screen LCD GUI: troubles adding the correct timings needed for our </a:t>
            </a:r>
            <a:r>
              <a:rPr lang="en-US" dirty="0" err="1"/>
              <a:t>Kentec</a:t>
            </a:r>
            <a:r>
              <a:rPr lang="en-US" dirty="0"/>
              <a:t> QVGA Display </a:t>
            </a:r>
            <a:r>
              <a:rPr lang="en-US" dirty="0" err="1"/>
              <a:t>BoosterPack</a:t>
            </a:r>
            <a:r>
              <a:rPr lang="en-US" dirty="0"/>
              <a:t>/correcting libraries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7558-A9FB-44BA-8FC7-53CF08C0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695C3-4F81-4C79-8B04-2C459560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804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807A5-9E65-405F-B6FC-68741C86F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GAOHOU PH0-14 pH Sensor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2111E-0A24-4C2F-824E-541468EC5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r>
              <a:rPr lang="en-US"/>
              <a:t>Reasons for choosing this sensor</a:t>
            </a:r>
          </a:p>
          <a:p>
            <a:pPr marL="685800" lvl="1">
              <a:buFontTx/>
              <a:buChar char="-"/>
            </a:pPr>
            <a:r>
              <a:rPr lang="en-US"/>
              <a:t>To monitor the pH levels of the soil that our plants will be growing in to ensure that they’re growing in the best possible environment.</a:t>
            </a:r>
          </a:p>
          <a:p>
            <a:pPr marL="685800" lvl="1">
              <a:buFontTx/>
              <a:buChar char="-"/>
            </a:pPr>
            <a:r>
              <a:rPr lang="en-US"/>
              <a:t>Accuracy of pH readings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3F4B0-82FB-439A-A633-F384AEEE4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03EEE-A194-4CEF-A384-DA6BB8711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9096E2-AA83-4E31-AF51-DD19999AA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434" y="1285460"/>
            <a:ext cx="5592417" cy="21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816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EE7DE-7635-4C02-97CE-052AE2D3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LCD Touchscreens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1A07-C4C1-426B-85E4-9CBD9FC87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 dirty="0"/>
              <a:t>Reasons for Choosing this Touchscreen</a:t>
            </a:r>
            <a:endParaRPr lang="en-US" dirty="0">
              <a:cs typeface="Calibri"/>
            </a:endParaRPr>
          </a:p>
          <a:p>
            <a:pPr marL="685800" lvl="1">
              <a:buFontTx/>
              <a:buChar char="-"/>
            </a:pPr>
            <a:r>
              <a:rPr lang="en-US" dirty="0"/>
              <a:t>Small size and low power consumption</a:t>
            </a:r>
            <a:endParaRPr lang="en-US" dirty="0">
              <a:cs typeface="Calibri"/>
            </a:endParaRPr>
          </a:p>
          <a:p>
            <a:pPr marL="685800" lvl="1">
              <a:buFontTx/>
              <a:buChar char="-"/>
            </a:pPr>
            <a:r>
              <a:rPr lang="en-US" dirty="0">
                <a:cs typeface="Calibri"/>
              </a:rPr>
              <a:t>Library availabilities</a:t>
            </a:r>
            <a:endParaRPr lang="en-US" dirty="0"/>
          </a:p>
          <a:p>
            <a:pPr marL="685800" lvl="1">
              <a:buFontTx/>
              <a:buChar char="-"/>
            </a:pPr>
            <a:r>
              <a:rPr lang="en-US" dirty="0"/>
              <a:t>Price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73426-31F8-4060-9D7B-92F91DF67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268F4C-E9F7-4445-A08A-3962078A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49</a:t>
            </a:fld>
            <a:endParaRPr lang="en-US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25323C4C-AE2F-42B6-AE45-5245BDBB382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83730" y="1425573"/>
          <a:ext cx="9279470" cy="21131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8785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1593003">
                  <a:extLst>
                    <a:ext uri="{9D8B030D-6E8A-4147-A177-3AD203B41FA5}">
                      <a16:colId xmlns:a16="http://schemas.microsoft.com/office/drawing/2014/main" val="947288266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350909678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1855894">
                  <a:extLst>
                    <a:ext uri="{9D8B030D-6E8A-4147-A177-3AD203B41FA5}">
                      <a16:colId xmlns:a16="http://schemas.microsoft.com/office/drawing/2014/main" val="423178542"/>
                    </a:ext>
                  </a:extLst>
                </a:gridCol>
              </a:tblGrid>
              <a:tr h="832947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LCD Options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Manufacturer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Display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Power Requirements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Price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Kentec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QVGA Display </a:t>
                      </a:r>
                      <a:r>
                        <a:rPr lang="en-US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BoosterPack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>
                          <a:solidFill>
                            <a:schemeClr val="tx1"/>
                          </a:solidFill>
                        </a:rPr>
                        <a:t>Kentec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3.5 inch</a:t>
                      </a:r>
                    </a:p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320x240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$24.99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825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HXD8357D</a:t>
                      </a:r>
                    </a:p>
                  </a:txBody>
                  <a:tcPr>
                    <a:lnL w="3175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Adafruit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3.5 inch</a:t>
                      </a:r>
                    </a:p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320x480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5V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$39.95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2B8E295-7ED4-4EFE-91D0-7BEF2BCFC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400" y="3840380"/>
            <a:ext cx="3337454" cy="24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45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7E9E-E55A-4737-BB9F-2497ED80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160" y="485616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Project Specifications &amp; Requirements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BAA23-08D3-47FA-8BB1-74C3B199E66D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4A03-5F8F-4E3F-A040-F8AF146A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912C-5842-4C4D-A4A7-EB12E8D3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45897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2D309E5-9EBD-4545-9984-237D136A2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1481655"/>
              </p:ext>
            </p:extLst>
          </p:nvPr>
        </p:nvGraphicFramePr>
        <p:xfrm>
          <a:off x="916488" y="1846581"/>
          <a:ext cx="5077060" cy="332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8211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3218849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Parameter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Specification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Height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&lt; 6ft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Weight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&lt; 50lbs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Max. Power Consumption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120W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Bluetooth Range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10m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bg1"/>
                          </a:solidFill>
                        </a:rPr>
                        <a:t>Hostable Fruit &amp; Vegetables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solidFill>
                            <a:schemeClr val="tx1"/>
                          </a:solidFill>
                        </a:rPr>
                        <a:t>Small to mid-size root systems (cherry tomatoes, strawberries, spinach, etc.)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0771433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6B45877-0664-4EAD-A2BE-65D6439374B8}"/>
              </a:ext>
            </a:extLst>
          </p:cNvPr>
          <p:cNvSpPr txBox="1">
            <a:spLocks/>
          </p:cNvSpPr>
          <p:nvPr/>
        </p:nvSpPr>
        <p:spPr>
          <a:xfrm>
            <a:off x="6598920" y="1422718"/>
            <a:ext cx="4820920" cy="4866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393009-1C52-48CD-A181-264DCA3A56E9}"/>
              </a:ext>
            </a:extLst>
          </p:cNvPr>
          <p:cNvSpPr txBox="1">
            <a:spLocks/>
          </p:cNvSpPr>
          <p:nvPr/>
        </p:nvSpPr>
        <p:spPr>
          <a:xfrm>
            <a:off x="6312535" y="1696185"/>
            <a:ext cx="5510530" cy="5448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Requirements</a:t>
            </a:r>
          </a:p>
          <a:p>
            <a:pPr lvl="1"/>
            <a:r>
              <a:rPr lang="en-US"/>
              <a:t>System must be equipped to provide water, humidity, air circulation, and ample lighting for photosynthesis</a:t>
            </a:r>
          </a:p>
          <a:p>
            <a:pPr lvl="1"/>
            <a:endParaRPr lang="en-US"/>
          </a:p>
          <a:p>
            <a:pPr lvl="1"/>
            <a:r>
              <a:rPr lang="en-US"/>
              <a:t>Set-up and maintenance is achievable in a home or office environment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9FC-A8D3-4594-8214-8B1B1C43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3E2DE-564F-440D-A865-50F469251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Receive PCBs &amp; continue with prototyping</a:t>
            </a:r>
          </a:p>
          <a:p>
            <a:r>
              <a:rPr lang="en-US"/>
              <a:t>Get all systems working together as a cohesive unit</a:t>
            </a:r>
          </a:p>
          <a:p>
            <a:r>
              <a:rPr lang="en-US"/>
              <a:t>Calibrate sensor data</a:t>
            </a:r>
          </a:p>
          <a:p>
            <a:r>
              <a:rPr lang="en-US"/>
              <a:t>Further develop GUI &amp; web application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FF323-1116-434F-8744-3B34F8964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8C4806-30C5-499B-8741-79084174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10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A0BED-5FBB-4CD3-A948-C3EDFC8C3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2436812"/>
            <a:ext cx="10515600" cy="1325563"/>
          </a:xfrm>
        </p:spPr>
        <p:txBody>
          <a:bodyPr/>
          <a:lstStyle/>
          <a:p>
            <a:pPr algn="ctr"/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404A8-ABAE-47E2-9D61-B90DBF240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4475"/>
            <a:ext cx="10515600" cy="466248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79BD85-C40B-4ACE-BA7B-B9785324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93DA3-8993-4C62-A971-BDD23839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 descr="A plate of food with broccoli&#10;&#10;Description automatically generated">
            <a:extLst>
              <a:ext uri="{FF2B5EF4-FFF2-40B4-BE49-F238E27FC236}">
                <a16:creationId xmlns:a16="http://schemas.microsoft.com/office/drawing/2014/main" id="{638A298E-DE12-4DA0-BBBE-CEEE9267C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r="1049" b="4808"/>
          <a:stretch/>
        </p:blipFill>
        <p:spPr>
          <a:xfrm>
            <a:off x="0" y="0"/>
            <a:ext cx="6315075" cy="652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65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A7E9E-E55A-4737-BB9F-2497ED808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77348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tx1"/>
                </a:solidFill>
              </a:rPr>
              <a:t>Environmental Requirements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BAA23-08D3-47FA-8BB1-74C3B199E66D}"/>
              </a:ext>
            </a:extLst>
          </p:cNvPr>
          <p:cNvSpPr/>
          <p:nvPr/>
        </p:nvSpPr>
        <p:spPr>
          <a:xfrm>
            <a:off x="0" y="6563677"/>
            <a:ext cx="12192000" cy="294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4A03-5F8F-4E3F-A040-F8AF146A51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528275"/>
            <a:ext cx="2743200" cy="365125"/>
          </a:xfrm>
        </p:spPr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3912C-5842-4C4D-A4A7-EB12E8D3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8300" y="6545897"/>
            <a:ext cx="2743200" cy="365125"/>
          </a:xfrm>
        </p:spPr>
        <p:txBody>
          <a:bodyPr/>
          <a:lstStyle/>
          <a:p>
            <a:fld id="{35A563A8-8A0F-4B21-A1DF-F4074838B032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2D309E5-9EBD-4545-9984-237D136A2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321598"/>
              </p:ext>
            </p:extLst>
          </p:nvPr>
        </p:nvGraphicFramePr>
        <p:xfrm>
          <a:off x="1012656" y="1702911"/>
          <a:ext cx="10166685" cy="3825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2543">
                  <a:extLst>
                    <a:ext uri="{9D8B030D-6E8A-4147-A177-3AD203B41FA5}">
                      <a16:colId xmlns:a16="http://schemas.microsoft.com/office/drawing/2014/main" val="1834259298"/>
                    </a:ext>
                  </a:extLst>
                </a:gridCol>
                <a:gridCol w="4472071">
                  <a:extLst>
                    <a:ext uri="{9D8B030D-6E8A-4147-A177-3AD203B41FA5}">
                      <a16:colId xmlns:a16="http://schemas.microsoft.com/office/drawing/2014/main" val="913098250"/>
                    </a:ext>
                  </a:extLst>
                </a:gridCol>
                <a:gridCol w="4472071">
                  <a:extLst>
                    <a:ext uri="{9D8B030D-6E8A-4147-A177-3AD203B41FA5}">
                      <a16:colId xmlns:a16="http://schemas.microsoft.com/office/drawing/2014/main" val="2967734336"/>
                    </a:ext>
                  </a:extLst>
                </a:gridCol>
              </a:tblGrid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Plant Need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Provision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Engineering System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451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67283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Sunlight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Radiant energy light source with either a full spectrum of light or red and blue wavelengths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LED strip lights of blue and red wavelengths on a timed schedule, 6-8 hours per day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73681607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Water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A watering system that fully waters plants only when the soil is dry and has a means of collecting and removing excess water from the soil to prevent root rot 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Pump and tubing that delivers water to plant beds when moisture sensor indicates dry soil; runoff system that collects water prior to drainage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4994506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Balanced pH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Monitoring of soil pH to indicate nutrient absorption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pH sensor that communicates levels to be displayed to the user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0045801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Humidity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Relative humidity monitoring and maintenance of at least 50%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Small diffuser that activates upon low hygrometer measurements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977984"/>
                  </a:ext>
                </a:extLst>
              </a:tr>
              <a:tr h="4419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solidFill>
                            <a:schemeClr val="bg1"/>
                          </a:solidFill>
                        </a:rPr>
                        <a:t>Airflow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68D7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A ventilation system for providing carbon dioxide and preventing disease 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Fans that operate on a regular basis and upon high hygrometer measurements</a:t>
                      </a:r>
                      <a:endParaRPr lang="en-US" sz="16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36579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8196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8FB-58BC-488C-BB3E-09B2D155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8201"/>
            <a:ext cx="10515600" cy="1325563"/>
          </a:xfrm>
        </p:spPr>
        <p:txBody>
          <a:bodyPr/>
          <a:lstStyle/>
          <a:p>
            <a:r>
              <a:rPr lang="en-US"/>
              <a:t>Project Block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D3C4-AF1F-4A0C-BB3C-7A743EEA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F530D-0776-41E8-84C1-33E6CB8B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D2887-038C-4491-B528-81A580E61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457" y="1189052"/>
            <a:ext cx="7905750" cy="51310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E7FAD3-39ED-4781-B584-131547208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1600" y="1902404"/>
            <a:ext cx="2361304" cy="305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67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8FB-58BC-488C-BB3E-09B2D155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8201"/>
            <a:ext cx="10515600" cy="1325563"/>
          </a:xfrm>
        </p:spPr>
        <p:txBody>
          <a:bodyPr/>
          <a:lstStyle/>
          <a:p>
            <a:r>
              <a:rPr lang="en-US"/>
              <a:t> Child UML Diagrams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D3C4-AF1F-4A0C-BB3C-7A743EEA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F530D-0776-41E8-84C1-33E6CB8B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92332-08C2-422C-8F2A-53C6FC43B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2243137"/>
            <a:ext cx="101346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12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A68FB-58BC-488C-BB3E-09B2D155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98201"/>
            <a:ext cx="10515600" cy="1325563"/>
          </a:xfrm>
        </p:spPr>
        <p:txBody>
          <a:bodyPr/>
          <a:lstStyle/>
          <a:p>
            <a:r>
              <a:rPr lang="en-US"/>
              <a:t>Parent UML Diagrams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D3C4-AF1F-4A0C-BB3C-7A743EEA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UCF - Fall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0F530D-0776-41E8-84C1-33E6CB8B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3A8-8A0F-4B21-A1DF-F4074838B032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994123-9DCA-4873-93B8-6071F566E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800100"/>
            <a:ext cx="10467975" cy="563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5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6" id="{84FFF101-81F4-4803-B5E6-7744F8F5F1C7}" vid="{8A20AC5E-89E7-4106-B2B9-5341436C47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33B0BBF06374DA7C9867B865ABDD5" ma:contentTypeVersion="13" ma:contentTypeDescription="Create a new document." ma:contentTypeScope="" ma:versionID="8add2deb1cc125981c8a97ec9aa6d29d">
  <xsd:schema xmlns:xsd="http://www.w3.org/2001/XMLSchema" xmlns:xs="http://www.w3.org/2001/XMLSchema" xmlns:p="http://schemas.microsoft.com/office/2006/metadata/properties" xmlns:ns3="a1ba1a39-79da-489d-bfed-0607d9c0ab1b" xmlns:ns4="6affec41-23d6-4867-917d-2ba234258409" targetNamespace="http://schemas.microsoft.com/office/2006/metadata/properties" ma:root="true" ma:fieldsID="7950ad14fca4163531f6867240bcfa2d" ns3:_="" ns4:_="">
    <xsd:import namespace="a1ba1a39-79da-489d-bfed-0607d9c0ab1b"/>
    <xsd:import namespace="6affec41-23d6-4867-917d-2ba23425840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ba1a39-79da-489d-bfed-0607d9c0ab1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fec41-23d6-4867-917d-2ba2342584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F1CC127-297C-489C-9D68-2E39AF1AADF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2610AB6-9EB4-448F-9615-7165CB53F4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38752F-C2E5-4A4F-88FE-4950FBB74A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ba1a39-79da-489d-bfed-0607d9c0ab1b"/>
    <ds:schemaRef ds:uri="6affec41-23d6-4867-917d-2ba2342584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CDS Template</Template>
  <TotalTime>836</TotalTime>
  <Words>2294</Words>
  <Application>Microsoft Office PowerPoint</Application>
  <PresentationFormat>Widescreen</PresentationFormat>
  <Paragraphs>962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Calibri Light</vt:lpstr>
      <vt:lpstr>Wingdings</vt:lpstr>
      <vt:lpstr>Office Theme</vt:lpstr>
      <vt:lpstr>SmartLeaf  Indoor Greenhouse System</vt:lpstr>
      <vt:lpstr>Administrative Introduction</vt:lpstr>
      <vt:lpstr>Project Description</vt:lpstr>
      <vt:lpstr>Project Motivation</vt:lpstr>
      <vt:lpstr>Project Specifications &amp; Requirements</vt:lpstr>
      <vt:lpstr>Environmental Requirements</vt:lpstr>
      <vt:lpstr>Project Block Diagram</vt:lpstr>
      <vt:lpstr> Child UML Diagrams</vt:lpstr>
      <vt:lpstr>Parent UML Diagrams</vt:lpstr>
      <vt:lpstr>Project Design</vt:lpstr>
      <vt:lpstr>Project Design</vt:lpstr>
      <vt:lpstr>Project Design - Build</vt:lpstr>
      <vt:lpstr>Power Supply</vt:lpstr>
      <vt:lpstr>Power Supply</vt:lpstr>
      <vt:lpstr>PowerPoint Presentation</vt:lpstr>
      <vt:lpstr>Switching Regulators</vt:lpstr>
      <vt:lpstr>Control Circuits</vt:lpstr>
      <vt:lpstr>Control Circuits</vt:lpstr>
      <vt:lpstr>PowerPoint Presentation</vt:lpstr>
      <vt:lpstr>Control Circuits</vt:lpstr>
      <vt:lpstr>Control Circuits</vt:lpstr>
      <vt:lpstr>Control Circuits</vt:lpstr>
      <vt:lpstr>Control Circuits</vt:lpstr>
      <vt:lpstr>Parent Microcontroller Prototype</vt:lpstr>
      <vt:lpstr>Child Microcontroller Prototype</vt:lpstr>
      <vt:lpstr>Sensor Comparisons</vt:lpstr>
      <vt:lpstr>Selected Sensors</vt:lpstr>
      <vt:lpstr>LM393 Soil Moisture Sensor</vt:lpstr>
      <vt:lpstr>DHT22 Temperature and Humidity Sensor</vt:lpstr>
      <vt:lpstr> High Sensitivity Water Sensor - RED </vt:lpstr>
      <vt:lpstr>Fan</vt:lpstr>
      <vt:lpstr>Humidifier</vt:lpstr>
      <vt:lpstr>Water Pump</vt:lpstr>
      <vt:lpstr>LEDs</vt:lpstr>
      <vt:lpstr>Bluetooth Modules</vt:lpstr>
      <vt:lpstr>WiFi Modules</vt:lpstr>
      <vt:lpstr>Parent and Child PCB</vt:lpstr>
      <vt:lpstr>Power PCB</vt:lpstr>
      <vt:lpstr>Communication</vt:lpstr>
      <vt:lpstr>Sensor Module</vt:lpstr>
      <vt:lpstr>Parent Module</vt:lpstr>
      <vt:lpstr>PubNub</vt:lpstr>
      <vt:lpstr>Web Application</vt:lpstr>
      <vt:lpstr>Programming</vt:lpstr>
      <vt:lpstr>Prototype Development</vt:lpstr>
      <vt:lpstr>Financing</vt:lpstr>
      <vt:lpstr>Changed Implementations</vt:lpstr>
      <vt:lpstr>GAOHOU PH0-14 pH Sensor </vt:lpstr>
      <vt:lpstr>LCD Touchscreens</vt:lpstr>
      <vt:lpstr>Next Steps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SmartLeaf  Indoor Greenhouse System</dc:title>
  <dc:creator>Megan Morris</dc:creator>
  <cp:lastModifiedBy>Alex Lam</cp:lastModifiedBy>
  <cp:revision>1</cp:revision>
  <dcterms:created xsi:type="dcterms:W3CDTF">2019-09-13T04:09:37Z</dcterms:created>
  <dcterms:modified xsi:type="dcterms:W3CDTF">2019-11-21T05:43:18Z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0x0101005ED33B0BBF06374DA7C9867B865ABDD5</vt:lpwstr>
  </property>
</Properties>
</file>